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1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4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tags/tag5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8.xml" ContentType="application/vnd.openxmlformats-officedocument.presentationml.tags+xml"/>
  <Override PartName="/ppt/tags/tag15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9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10.xml" ContentType="application/vnd.openxmlformats-officedocument.presentationml.tag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6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Bold" panose="020B0806030504020204" pitchFamily="34" charset="0"/>
      <p:regular r:id="rId33"/>
      <p:bold r:id="rId34"/>
    </p:embeddedFont>
  </p:embeddedFontLst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307E"/>
    <a:srgbClr val="001B71"/>
    <a:srgbClr val="59B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8489" y="1746719"/>
            <a:ext cx="10896600" cy="8164698"/>
            <a:chOff x="0" y="0"/>
            <a:chExt cx="14528800" cy="108862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5457" r="5457"/>
            <a:stretch>
              <a:fillRect/>
            </a:stretch>
          </p:blipFill>
          <p:spPr>
            <a:xfrm>
              <a:off x="0" y="0"/>
              <a:ext cx="14528800" cy="10886265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901238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4500000">
            <a:off x="3743288" y="5816032"/>
            <a:ext cx="8442469" cy="0"/>
          </a:xfrm>
          <a:prstGeom prst="line">
            <a:avLst/>
          </a:prstGeom>
          <a:ln w="28575" cap="rnd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3944581" cy="17492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21323" y="572796"/>
            <a:ext cx="8163766" cy="4841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3782445"/>
            <a:ext cx="7619270" cy="395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99"/>
              </a:lnSpc>
            </a:pPr>
            <a:r>
              <a:rPr lang="en-US" sz="7499" dirty="0">
                <a:solidFill>
                  <a:srgbClr val="FFFFFE"/>
                </a:solidFill>
                <a:latin typeface="Open Sans Extra Bold Bold"/>
              </a:rPr>
              <a:t> MongoDB Administration</a:t>
            </a:r>
          </a:p>
          <a:p>
            <a:pPr algn="r">
              <a:lnSpc>
                <a:spcPts val="10499"/>
              </a:lnSpc>
            </a:pPr>
            <a:endParaRPr lang="en-US" sz="7499" dirty="0">
              <a:solidFill>
                <a:srgbClr val="FFFFFE"/>
              </a:solidFill>
              <a:latin typeface="Open Sans Extra Bold Bold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35181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73726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WiredTiger Vs. Mmapv1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F22AFB2A-F35F-49BA-AA4C-4F85FC06C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558998"/>
              </p:ext>
            </p:extLst>
          </p:nvPr>
        </p:nvGraphicFramePr>
        <p:xfrm>
          <a:off x="1001648" y="2171700"/>
          <a:ext cx="15914751" cy="662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4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9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700" b="1" spc="-35" dirty="0">
                          <a:solidFill>
                            <a:srgbClr val="00206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WiredTiger</a:t>
                      </a:r>
                      <a:endParaRPr sz="2700" b="1" dirty="0">
                        <a:solidFill>
                          <a:srgbClr val="00206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700" b="1" spc="-15" dirty="0">
                          <a:solidFill>
                            <a:srgbClr val="00206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MMAPv1</a:t>
                      </a:r>
                      <a:endParaRPr sz="2700" b="1" dirty="0">
                        <a:solidFill>
                          <a:srgbClr val="00206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8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700" dirty="0">
                        <a:solidFill>
                          <a:srgbClr val="A2307E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sz="2700" b="1" spc="-15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Write</a:t>
                      </a:r>
                      <a:r>
                        <a:rPr sz="2700" b="1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700" b="1" spc="-5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Performance</a:t>
                      </a:r>
                      <a:endParaRPr sz="2700" dirty="0">
                        <a:solidFill>
                          <a:srgbClr val="A2307E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700" spc="-25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Excellent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700" spc="-2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Document-Level Concurrency</a:t>
                      </a:r>
                      <a:r>
                        <a:rPr sz="2700" spc="1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700" spc="-2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Control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700" spc="-1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Good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700" spc="-15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Collection-Level </a:t>
                      </a:r>
                      <a:r>
                        <a:rPr sz="2700" spc="-2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Concurrency</a:t>
                      </a:r>
                      <a:r>
                        <a:rPr sz="2700" spc="9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700" spc="-2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Control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3400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2700" b="1" spc="-10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 </a:t>
                      </a:r>
                      <a:r>
                        <a:rPr sz="2700" b="1" spc="-5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Performance</a:t>
                      </a:r>
                      <a:endParaRPr sz="2700" dirty="0">
                        <a:solidFill>
                          <a:srgbClr val="A2307E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2700" spc="-25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Excellent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2700" spc="-25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Excellent</a:t>
                      </a: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073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sz="2700" b="1" spc="-10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Compression</a:t>
                      </a:r>
                      <a:r>
                        <a:rPr sz="2700" b="1" spc="15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700" b="1" spc="-5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Support</a:t>
                      </a:r>
                      <a:endParaRPr sz="2700" dirty="0">
                        <a:solidFill>
                          <a:srgbClr val="A2307E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700" spc="-55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700" spc="-15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201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700" b="1" spc="-30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MongoDB </a:t>
                      </a:r>
                      <a:r>
                        <a:rPr lang="en-US" sz="2700" b="1" spc="-5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QLS</a:t>
                      </a:r>
                      <a:endParaRPr sz="2700" dirty="0">
                        <a:solidFill>
                          <a:srgbClr val="A2307E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700" spc="-55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700" spc="-55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387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sz="2700" b="1" spc="-5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Secondary </a:t>
                      </a:r>
                      <a:r>
                        <a:rPr sz="2700" b="1" spc="-45" dirty="0">
                          <a:solidFill>
                            <a:srgbClr val="A2307E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Index</a:t>
                      </a:r>
                      <a:endParaRPr sz="2700" dirty="0">
                        <a:solidFill>
                          <a:srgbClr val="A2307E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700" spc="-55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700" spc="-55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967928">
            <a:off x="11267360" y="2285770"/>
            <a:ext cx="3828121" cy="7779699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0" b="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61729" t="2841" r="-20139" b="4693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967928">
            <a:off x="13570138" y="-5675630"/>
            <a:ext cx="3828121" cy="7779699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0" b="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6773" t="2841" r="-188642" b="4693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967928">
            <a:off x="16894371" y="-1501325"/>
            <a:ext cx="3828121" cy="7779699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0" b="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169047" t="2841" r="-12821" b="4693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967928">
            <a:off x="8625457" y="-3952313"/>
            <a:ext cx="3828121" cy="7779699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0" b="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8"/>
              <a:stretch>
                <a:fillRect l="-6812" t="2841" r="-175056" b="4693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967928">
            <a:off x="14591593" y="6460074"/>
            <a:ext cx="3828121" cy="7779699"/>
            <a:chOff x="0" y="0"/>
            <a:chExt cx="5001260" cy="101638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0" b="1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9"/>
              <a:stretch>
                <a:fillRect l="-58255" t="2841" r="-123613" b="469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8700" y="1170594"/>
            <a:ext cx="6537374" cy="121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99"/>
              </a:lnSpc>
              <a:spcBef>
                <a:spcPct val="0"/>
              </a:spcBef>
            </a:pPr>
            <a:r>
              <a:rPr lang="en-US" sz="4700" spc="18">
                <a:solidFill>
                  <a:srgbClr val="001B71"/>
                </a:solidFill>
                <a:latin typeface="Open Sans Bold"/>
              </a:rPr>
              <a:t>Power Of 2-sized Allocations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132454"/>
            <a:ext cx="8001580" cy="527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MongoDB</a:t>
            </a:r>
            <a:r>
              <a:rPr lang="en-US" sz="2700" u="none">
                <a:solidFill>
                  <a:srgbClr val="000000"/>
                </a:solidFill>
                <a:latin typeface="Open Sans"/>
              </a:rPr>
              <a:t> version 3.0 uses the power of 2-sized allocation as the default record allocation strategy for the MMAPv1 storage engine.</a:t>
            </a:r>
          </a:p>
          <a:p>
            <a:pPr algn="l">
              <a:lnSpc>
                <a:spcPts val="3779"/>
              </a:lnSpc>
            </a:pPr>
            <a:endParaRPr lang="en-US" sz="2700" u="none">
              <a:solidFill>
                <a:srgbClr val="000000"/>
              </a:solidFill>
              <a:latin typeface="Open Sans"/>
            </a:endParaRP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 u="none">
                <a:solidFill>
                  <a:srgbClr val="000000"/>
                </a:solidFill>
                <a:latin typeface="Open Sans"/>
              </a:rPr>
              <a:t>The power of 2-sized allocation strategy has the following key properties:</a:t>
            </a:r>
          </a:p>
          <a:p>
            <a:pPr algn="l">
              <a:lnSpc>
                <a:spcPts val="3779"/>
              </a:lnSpc>
            </a:pPr>
            <a:endParaRPr lang="en-US" sz="2700" u="none">
              <a:solidFill>
                <a:srgbClr val="000000"/>
              </a:solidFill>
              <a:latin typeface="Open Sans"/>
            </a:endParaRP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 u="none">
                <a:solidFill>
                  <a:srgbClr val="000000"/>
                </a:solidFill>
                <a:latin typeface="Open Sans"/>
              </a:rPr>
              <a:t>Can reuse freed records and reduce fragmentation.</a:t>
            </a: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 u="none">
                <a:solidFill>
                  <a:srgbClr val="000000"/>
                </a:solidFill>
                <a:latin typeface="Open Sans"/>
              </a:rPr>
              <a:t>Can reduce moves.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Database Monitoring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233928" y="1931654"/>
            <a:ext cx="234376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01913" y="0"/>
            <a:ext cx="10287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7695" y="6209349"/>
            <a:ext cx="2171518" cy="206644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3928" y="942975"/>
            <a:ext cx="7910072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Database Health Check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3928" y="2616153"/>
            <a:ext cx="7067986" cy="384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Database health check can avoid any issue/problem.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You can get optimal performance.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It helps minimize downtime.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95400" y="2324100"/>
            <a:ext cx="16186053" cy="69311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64795"/>
            <a:ext cx="14231984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Database Monitoring (Contd.)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62000" y="2721308"/>
            <a:ext cx="12815354" cy="43852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1817" y="419100"/>
            <a:ext cx="9444013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 dirty="0">
                <a:solidFill>
                  <a:srgbClr val="001B71"/>
                </a:solidFill>
                <a:latin typeface="Open Sans Bold"/>
              </a:rPr>
              <a:t>PAGE FAULT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FC60F244-BA1A-48F8-95F6-7B99B551A720}"/>
              </a:ext>
            </a:extLst>
          </p:cNvPr>
          <p:cNvSpPr/>
          <p:nvPr/>
        </p:nvSpPr>
        <p:spPr>
          <a:xfrm rot="-4500000" flipH="1" flipV="1">
            <a:off x="2220956" y="-727111"/>
            <a:ext cx="998104" cy="3724980"/>
          </a:xfrm>
          <a:prstGeom prst="line">
            <a:avLst/>
          </a:prstGeom>
          <a:ln w="28575" cap="rnd">
            <a:solidFill>
              <a:srgbClr val="A2307E"/>
            </a:solidFill>
            <a:prstDash val="solid"/>
            <a:headEnd type="none" w="sm" len="sm"/>
            <a:tailEnd type="none" w="sm" len="sm"/>
          </a:ln>
        </p:spPr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670560"/>
            <a:ext cx="14264201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>
                <a:solidFill>
                  <a:srgbClr val="001B71"/>
                </a:solidFill>
                <a:latin typeface="Open Sans Bold"/>
              </a:rPr>
              <a:t>MONITORING STRATEGIES FOR MONGODB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05770"/>
            <a:ext cx="14537706" cy="191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1B71"/>
                </a:solidFill>
                <a:latin typeface="Open Sans"/>
              </a:rPr>
              <a:t>Monitoring is a critical component of database administration.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1B71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1B71"/>
                </a:solidFill>
                <a:latin typeface="Open Sans"/>
              </a:rPr>
              <a:t>Strategies used for collecting data and monitoring a MongoDB instance are as follows: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endParaRPr lang="en-US" sz="2700">
              <a:solidFill>
                <a:srgbClr val="001B71"/>
              </a:solidFill>
              <a:latin typeface="Open San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457607" y="4052904"/>
            <a:ext cx="5703194" cy="49024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64795"/>
            <a:ext cx="14231984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Monitor Through Command Line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4D2F90C1-E14A-475A-A219-DA0DD4C26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952006"/>
              </p:ext>
            </p:extLst>
          </p:nvPr>
        </p:nvGraphicFramePr>
        <p:xfrm>
          <a:off x="2057400" y="2324100"/>
          <a:ext cx="14899340" cy="67453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449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8989">
                <a:tc>
                  <a:txBody>
                    <a:bodyPr/>
                    <a:lstStyle/>
                    <a:p>
                      <a:pPr marL="701040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700" b="0" spc="-10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@Server</a:t>
                      </a:r>
                      <a:r>
                        <a:rPr sz="2700" b="0" spc="-20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700" b="0" spc="-2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Level</a:t>
                      </a:r>
                      <a:endParaRPr sz="27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250825" marB="0"/>
                </a:tc>
                <a:tc>
                  <a:txBody>
                    <a:bodyPr/>
                    <a:lstStyle/>
                    <a:p>
                      <a:pPr marL="701675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700" b="0" spc="-1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db.serverStatus()</a:t>
                      </a:r>
                      <a:endParaRPr sz="27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2508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9178">
                <a:tc>
                  <a:txBody>
                    <a:bodyPr/>
                    <a:lstStyle/>
                    <a:p>
                      <a:pPr marL="701040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700" spc="-10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@Database</a:t>
                      </a:r>
                      <a:r>
                        <a:rPr sz="2700" spc="20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700" spc="-2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Level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250825" marB="0"/>
                </a:tc>
                <a:tc>
                  <a:txBody>
                    <a:bodyPr/>
                    <a:lstStyle/>
                    <a:p>
                      <a:pPr marL="701675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700" spc="-1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db.stats()</a:t>
                      </a:r>
                      <a:endParaRPr sz="27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2508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8989">
                <a:tc>
                  <a:txBody>
                    <a:bodyPr/>
                    <a:lstStyle/>
                    <a:p>
                      <a:pPr marL="701040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700" spc="-10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@Collection</a:t>
                      </a:r>
                      <a:r>
                        <a:rPr sz="2700" spc="-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700" spc="-2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Level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250825" marB="0"/>
                </a:tc>
                <a:tc>
                  <a:txBody>
                    <a:bodyPr/>
                    <a:lstStyle/>
                    <a:p>
                      <a:pPr marL="701675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700" spc="-1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db.collectionname.stats()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2508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178">
                <a:tc>
                  <a:txBody>
                    <a:bodyPr/>
                    <a:lstStyle/>
                    <a:p>
                      <a:pPr marL="701040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700" spc="-20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Current</a:t>
                      </a:r>
                      <a:r>
                        <a:rPr sz="2700" spc="-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700" spc="-1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Operations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250825" marB="0"/>
                </a:tc>
                <a:tc>
                  <a:txBody>
                    <a:bodyPr/>
                    <a:lstStyle/>
                    <a:p>
                      <a:pPr marL="701675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700" spc="-1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db.currentOp()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2508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8989">
                <a:tc>
                  <a:txBody>
                    <a:bodyPr/>
                    <a:lstStyle/>
                    <a:p>
                      <a:pPr marL="701040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700" spc="-1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Replication</a:t>
                      </a:r>
                      <a:r>
                        <a:rPr sz="2700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700" spc="-1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Status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marL="701675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700" spc="-15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db.replSetGetStatus()</a:t>
                      </a:r>
                      <a:endParaRPr sz="27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25146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260414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4" name="TextBox 4"/>
          <p:cNvSpPr txBox="1"/>
          <p:nvPr/>
        </p:nvSpPr>
        <p:spPr>
          <a:xfrm>
            <a:off x="1143000" y="2247900"/>
            <a:ext cx="13108624" cy="239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699" spc="53" dirty="0">
                <a:solidFill>
                  <a:srgbClr val="14110F"/>
                </a:solidFill>
                <a:latin typeface="Open Sans"/>
              </a:rPr>
              <a:t>Many factors can affect the database performance and responsiveness.</a:t>
            </a:r>
          </a:p>
          <a:p>
            <a:pPr>
              <a:lnSpc>
                <a:spcPts val="3779"/>
              </a:lnSpc>
            </a:pPr>
            <a:endParaRPr lang="en-US" sz="2699" spc="53" dirty="0">
              <a:solidFill>
                <a:srgbClr val="14110F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699" spc="53" dirty="0">
                <a:solidFill>
                  <a:srgbClr val="14110F"/>
                </a:solidFill>
                <a:latin typeface="Open Sans"/>
              </a:rPr>
              <a:t>The following techniques are used for evaluating the operational performance of MongoDB: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699" spc="53" dirty="0">
              <a:solidFill>
                <a:srgbClr val="14110F"/>
              </a:solidFill>
              <a:latin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1523" y="226695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 dirty="0">
                <a:solidFill>
                  <a:srgbClr val="001B71"/>
                </a:solidFill>
                <a:latin typeface="Open Sans Bold"/>
              </a:rPr>
              <a:t>Optimization Strategies For MongoDB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6E5F27-4D42-468A-9D9C-862C12EF12DC}"/>
              </a:ext>
            </a:extLst>
          </p:cNvPr>
          <p:cNvGrpSpPr/>
          <p:nvPr/>
        </p:nvGrpSpPr>
        <p:grpSpPr>
          <a:xfrm>
            <a:off x="1828800" y="5351781"/>
            <a:ext cx="15011400" cy="1260414"/>
            <a:chOff x="1106424" y="4492752"/>
            <a:chExt cx="14082938" cy="1417497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DD2F5D40-E525-4788-8576-6B88E3A98147}"/>
                </a:ext>
              </a:extLst>
            </p:cNvPr>
            <p:cNvSpPr txBox="1"/>
            <p:nvPr/>
          </p:nvSpPr>
          <p:spPr>
            <a:xfrm>
              <a:off x="1106424" y="4492752"/>
              <a:ext cx="4286112" cy="1417497"/>
            </a:xfrm>
            <a:prstGeom prst="rect">
              <a:avLst/>
            </a:prstGeom>
            <a:solidFill>
              <a:srgbClr val="A2307E"/>
            </a:solidFill>
          </p:spPr>
          <p:txBody>
            <a:bodyPr vert="horz" wrap="square" lIns="0" tIns="405765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  <a:spcBef>
                  <a:spcPts val="3195"/>
                </a:spcBef>
              </a:pPr>
              <a:r>
                <a:rPr sz="2700" b="1" spc="-6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Database</a:t>
              </a:r>
              <a:r>
                <a:rPr sz="27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700" b="1" spc="-7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Profiler</a:t>
              </a:r>
              <a:endParaRPr lang="en-US" sz="2700" b="1" spc="-7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35" algn="ctr">
                <a:lnSpc>
                  <a:spcPct val="100000"/>
                </a:lnSpc>
                <a:spcBef>
                  <a:spcPts val="3195"/>
                </a:spcBef>
              </a:pP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76725FEF-9932-4BE3-A9F6-F85CD987C80F}"/>
                </a:ext>
              </a:extLst>
            </p:cNvPr>
            <p:cNvSpPr txBox="1"/>
            <p:nvPr/>
          </p:nvSpPr>
          <p:spPr>
            <a:xfrm>
              <a:off x="6213347" y="4492752"/>
              <a:ext cx="4034154" cy="1417497"/>
            </a:xfrm>
            <a:prstGeom prst="rect">
              <a:avLst/>
            </a:prstGeom>
            <a:solidFill>
              <a:srgbClr val="A2307E"/>
            </a:solidFill>
          </p:spPr>
          <p:txBody>
            <a:bodyPr vert="horz" wrap="square" lIns="0" tIns="405765" rIns="0" bIns="0" rtlCol="0">
              <a:spAutoFit/>
            </a:bodyPr>
            <a:lstStyle/>
            <a:p>
              <a:pPr marL="382905" algn="ctr">
                <a:lnSpc>
                  <a:spcPct val="100000"/>
                </a:lnSpc>
                <a:spcBef>
                  <a:spcPts val="3195"/>
                </a:spcBef>
              </a:pPr>
              <a:r>
                <a:rPr sz="2700" b="1" spc="-4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Capped</a:t>
              </a:r>
              <a:r>
                <a:rPr sz="2700" b="1" spc="15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700" b="1" spc="-55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Collections</a:t>
              </a:r>
              <a:endParaRPr lang="en-US" sz="2700" b="1" spc="-5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382905" algn="ctr">
                <a:lnSpc>
                  <a:spcPct val="100000"/>
                </a:lnSpc>
                <a:spcBef>
                  <a:spcPts val="3195"/>
                </a:spcBef>
              </a:pP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D0118064-D4F7-4BE4-AD80-65DD2EA5E031}"/>
                </a:ext>
              </a:extLst>
            </p:cNvPr>
            <p:cNvSpPr txBox="1"/>
            <p:nvPr/>
          </p:nvSpPr>
          <p:spPr>
            <a:xfrm>
              <a:off x="11155208" y="4492752"/>
              <a:ext cx="4034154" cy="1417497"/>
            </a:xfrm>
            <a:prstGeom prst="rect">
              <a:avLst/>
            </a:prstGeom>
            <a:solidFill>
              <a:srgbClr val="A2307E"/>
            </a:solidFill>
          </p:spPr>
          <p:txBody>
            <a:bodyPr vert="horz" wrap="square" lIns="0" tIns="405765" rIns="0" bIns="0" rtlCol="0">
              <a:spAutoFit/>
            </a:bodyPr>
            <a:lstStyle/>
            <a:p>
              <a:pPr marL="1905" algn="ctr">
                <a:lnSpc>
                  <a:spcPct val="100000"/>
                </a:lnSpc>
                <a:spcBef>
                  <a:spcPts val="3195"/>
                </a:spcBef>
              </a:pPr>
              <a:r>
                <a:rPr sz="2700" b="1" spc="-8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$Natural</a:t>
              </a:r>
              <a:r>
                <a:rPr sz="27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700" b="1" spc="-7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</a:t>
              </a:r>
              <a:endParaRPr lang="en-US" sz="2700" b="1" spc="-7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1905" algn="ctr">
                <a:lnSpc>
                  <a:spcPct val="100000"/>
                </a:lnSpc>
                <a:spcBef>
                  <a:spcPts val="3195"/>
                </a:spcBef>
              </a:pP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Thank you!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0989" r="9999"/>
          <a:stretch>
            <a:fillRect/>
          </a:stretch>
        </p:blipFill>
        <p:spPr>
          <a:xfrm>
            <a:off x="-1563" y="0"/>
            <a:ext cx="914556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1466040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3205170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4977150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1807650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3546780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5318760"/>
            <a:ext cx="546923" cy="42162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39400" y="498567"/>
            <a:ext cx="587577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 dirty="0">
                <a:solidFill>
                  <a:srgbClr val="001B71"/>
                </a:solidFill>
                <a:latin typeface="Open Sans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7315" y="1730168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191919"/>
                </a:solidFill>
                <a:latin typeface="Open Sans"/>
              </a:rPr>
              <a:t>Explain storage engine and capacity planning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67315" y="3496609"/>
            <a:ext cx="7191985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Discuss administration in MongoDB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67315" y="5261610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191919"/>
                </a:solidFill>
                <a:latin typeface="Open Sans"/>
              </a:rPr>
              <a:t>Explain database health check/monitoring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191919"/>
              </a:solidFill>
              <a:latin typeface="Open Sans"/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C4FBA20F-C7CF-4A9F-B4E3-5142925F3306}"/>
              </a:ext>
            </a:extLst>
          </p:cNvPr>
          <p:cNvGrpSpPr/>
          <p:nvPr/>
        </p:nvGrpSpPr>
        <p:grpSpPr>
          <a:xfrm>
            <a:off x="8692067" y="6769412"/>
            <a:ext cx="1124970" cy="1104848"/>
            <a:chOff x="0" y="0"/>
            <a:chExt cx="672428" cy="660400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F53E12AC-B5ED-4A5E-9EBA-6DD18E36F6B0}"/>
                </a:ext>
              </a:extLst>
            </p:cNvPr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18" name="Group 5">
            <a:extLst>
              <a:ext uri="{FF2B5EF4-FFF2-40B4-BE49-F238E27FC236}">
                <a16:creationId xmlns:a16="http://schemas.microsoft.com/office/drawing/2014/main" id="{D05BD0AB-C776-4549-B1DC-256123D9CB94}"/>
              </a:ext>
            </a:extLst>
          </p:cNvPr>
          <p:cNvGrpSpPr/>
          <p:nvPr/>
        </p:nvGrpSpPr>
        <p:grpSpPr>
          <a:xfrm>
            <a:off x="8692067" y="8508542"/>
            <a:ext cx="1124970" cy="1104848"/>
            <a:chOff x="0" y="0"/>
            <a:chExt cx="672428" cy="660400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528ADC4-8F59-4597-94F0-58DBA3D1C0FB}"/>
                </a:ext>
              </a:extLst>
            </p:cNvPr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20" name="Picture 7">
            <a:extLst>
              <a:ext uri="{FF2B5EF4-FFF2-40B4-BE49-F238E27FC236}">
                <a16:creationId xmlns:a16="http://schemas.microsoft.com/office/drawing/2014/main" id="{29B9A763-C6C8-4833-A925-D52B7E65F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81090" y="7111022"/>
            <a:ext cx="546923" cy="421628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23CDC128-5947-4E11-8DC4-7B8B74C97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81090" y="8850152"/>
            <a:ext cx="546923" cy="421628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A3FA37A6-B207-4502-A83D-C74A60E95B8C}"/>
              </a:ext>
            </a:extLst>
          </p:cNvPr>
          <p:cNvSpPr txBox="1"/>
          <p:nvPr/>
        </p:nvSpPr>
        <p:spPr>
          <a:xfrm>
            <a:off x="10044124" y="7033540"/>
            <a:ext cx="756896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Outline backup strategies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D7865B97-7E8E-46F4-8037-60029ED9FB88}"/>
              </a:ext>
            </a:extLst>
          </p:cNvPr>
          <p:cNvSpPr txBox="1"/>
          <p:nvPr/>
        </p:nvSpPr>
        <p:spPr>
          <a:xfrm>
            <a:off x="10044124" y="8799981"/>
            <a:ext cx="5688922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Discuss tools in MongoDB package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 dirty="0">
                <a:solidFill>
                  <a:srgbClr val="001B71"/>
                </a:solidFill>
                <a:latin typeface="Open Sans Extra Bold Bold"/>
              </a:rPr>
              <a:t>Storage Engines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36645" y="1744980"/>
            <a:ext cx="4422655" cy="40307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2928" y="6601070"/>
            <a:ext cx="15882144" cy="12736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043859"/>
            <a:ext cx="8709388" cy="3731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A Storage engine defines data storage protocol.</a:t>
            </a:r>
          </a:p>
          <a:p>
            <a:pPr algn="just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 algn="just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It manages data on a disk and in memory. </a:t>
            </a:r>
          </a:p>
          <a:p>
            <a:pPr algn="just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 algn="just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MongoDB supports various storage protocols.</a:t>
            </a:r>
          </a:p>
          <a:p>
            <a:pPr algn="just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marL="582930" lvl="1" indent="-291465" algn="just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All storage engines support specific workloads.</a:t>
            </a:r>
          </a:p>
          <a:p>
            <a:pPr algn="just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3240"/>
              </a:lnSpc>
              <a:spcBef>
                <a:spcPct val="0"/>
              </a:spcBef>
            </a:pPr>
            <a:endParaRPr lang="en-US" sz="27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226695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Storage Engines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57F2618E-54CE-46D0-9DF6-66E2B2750EF9}"/>
              </a:ext>
            </a:extLst>
          </p:cNvPr>
          <p:cNvSpPr txBox="1"/>
          <p:nvPr/>
        </p:nvSpPr>
        <p:spPr>
          <a:xfrm>
            <a:off x="762000" y="571500"/>
            <a:ext cx="7429500" cy="742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110"/>
              </a:lnSpc>
              <a:spcBef>
                <a:spcPct val="0"/>
              </a:spcBef>
            </a:pPr>
            <a:r>
              <a:rPr lang="en-US" sz="4700" spc="-47" dirty="0">
                <a:solidFill>
                  <a:srgbClr val="001B71"/>
                </a:solidFill>
                <a:latin typeface="Open Sans Bold"/>
              </a:rPr>
              <a:t>Types OF Work Loads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16F59E-FE89-489B-9767-68D1C614CBE3}"/>
              </a:ext>
            </a:extLst>
          </p:cNvPr>
          <p:cNvGrpSpPr/>
          <p:nvPr/>
        </p:nvGrpSpPr>
        <p:grpSpPr>
          <a:xfrm>
            <a:off x="1524000" y="3314700"/>
            <a:ext cx="15807138" cy="3757745"/>
            <a:chOff x="617463" y="2192269"/>
            <a:chExt cx="10567320" cy="1893280"/>
          </a:xfrm>
        </p:grpSpPr>
        <p:grpSp>
          <p:nvGrpSpPr>
            <p:cNvPr id="4" name="object 5">
              <a:extLst>
                <a:ext uri="{FF2B5EF4-FFF2-40B4-BE49-F238E27FC236}">
                  <a16:creationId xmlns:a16="http://schemas.microsoft.com/office/drawing/2014/main" id="{215DD5DC-C1EC-4A29-A02B-B95AC6F14852}"/>
                </a:ext>
              </a:extLst>
            </p:cNvPr>
            <p:cNvGrpSpPr/>
            <p:nvPr/>
          </p:nvGrpSpPr>
          <p:grpSpPr>
            <a:xfrm>
              <a:off x="617463" y="2192269"/>
              <a:ext cx="2624569" cy="1474226"/>
              <a:chOff x="1920239" y="3244595"/>
              <a:chExt cx="3543300" cy="1938655"/>
            </a:xfrm>
          </p:grpSpPr>
          <p:sp>
            <p:nvSpPr>
              <p:cNvPr id="19" name="object 6">
                <a:extLst>
                  <a:ext uri="{FF2B5EF4-FFF2-40B4-BE49-F238E27FC236}">
                    <a16:creationId xmlns:a16="http://schemas.microsoft.com/office/drawing/2014/main" id="{819B3BE9-75B8-4F94-91B1-D2B81895A1D4}"/>
                  </a:ext>
                </a:extLst>
              </p:cNvPr>
              <p:cNvSpPr/>
              <p:nvPr/>
            </p:nvSpPr>
            <p:spPr>
              <a:xfrm>
                <a:off x="1920239" y="3823715"/>
                <a:ext cx="3543300" cy="1359535"/>
              </a:xfrm>
              <a:custGeom>
                <a:avLst/>
                <a:gdLst/>
                <a:ahLst/>
                <a:cxnLst/>
                <a:rect l="l" t="t" r="r" b="b"/>
                <a:pathLst>
                  <a:path w="3543300" h="1359535">
                    <a:moveTo>
                      <a:pt x="3543300" y="0"/>
                    </a:moveTo>
                    <a:lnTo>
                      <a:pt x="3350561" y="37564"/>
                    </a:lnTo>
                    <a:lnTo>
                      <a:pt x="2881693" y="120205"/>
                    </a:lnTo>
                    <a:lnTo>
                      <a:pt x="2300716" y="202846"/>
                    </a:lnTo>
                    <a:lnTo>
                      <a:pt x="1771650" y="240411"/>
                    </a:lnTo>
                    <a:lnTo>
                      <a:pt x="1353919" y="236654"/>
                    </a:lnTo>
                    <a:lnTo>
                      <a:pt x="1030128" y="210359"/>
                    </a:lnTo>
                    <a:lnTo>
                      <a:pt x="634186" y="138987"/>
                    </a:lnTo>
                    <a:lnTo>
                      <a:pt x="0" y="0"/>
                    </a:lnTo>
                    <a:lnTo>
                      <a:pt x="0" y="781304"/>
                    </a:lnTo>
                    <a:lnTo>
                      <a:pt x="5334" y="826268"/>
                    </a:lnTo>
                    <a:lnTo>
                      <a:pt x="21075" y="870323"/>
                    </a:lnTo>
                    <a:lnTo>
                      <a:pt x="46826" y="913338"/>
                    </a:lnTo>
                    <a:lnTo>
                      <a:pt x="82192" y="955179"/>
                    </a:lnTo>
                    <a:lnTo>
                      <a:pt x="126779" y="995716"/>
                    </a:lnTo>
                    <a:lnTo>
                      <a:pt x="180191" y="1034817"/>
                    </a:lnTo>
                    <a:lnTo>
                      <a:pt x="242033" y="1072350"/>
                    </a:lnTo>
                    <a:lnTo>
                      <a:pt x="275992" y="1090487"/>
                    </a:lnTo>
                    <a:lnTo>
                      <a:pt x="311910" y="1108183"/>
                    </a:lnTo>
                    <a:lnTo>
                      <a:pt x="349738" y="1125421"/>
                    </a:lnTo>
                    <a:lnTo>
                      <a:pt x="389426" y="1142185"/>
                    </a:lnTo>
                    <a:lnTo>
                      <a:pt x="430925" y="1158458"/>
                    </a:lnTo>
                    <a:lnTo>
                      <a:pt x="474186" y="1174224"/>
                    </a:lnTo>
                    <a:lnTo>
                      <a:pt x="519160" y="1189466"/>
                    </a:lnTo>
                    <a:lnTo>
                      <a:pt x="565796" y="1204167"/>
                    </a:lnTo>
                    <a:lnTo>
                      <a:pt x="614045" y="1218313"/>
                    </a:lnTo>
                    <a:lnTo>
                      <a:pt x="663859" y="1231885"/>
                    </a:lnTo>
                    <a:lnTo>
                      <a:pt x="715188" y="1244867"/>
                    </a:lnTo>
                    <a:lnTo>
                      <a:pt x="767981" y="1257244"/>
                    </a:lnTo>
                    <a:lnTo>
                      <a:pt x="822191" y="1268998"/>
                    </a:lnTo>
                    <a:lnTo>
                      <a:pt x="877767" y="1280112"/>
                    </a:lnTo>
                    <a:lnTo>
                      <a:pt x="934660" y="1290572"/>
                    </a:lnTo>
                    <a:lnTo>
                      <a:pt x="992821" y="1300360"/>
                    </a:lnTo>
                    <a:lnTo>
                      <a:pt x="1052200" y="1309459"/>
                    </a:lnTo>
                    <a:lnTo>
                      <a:pt x="1112748" y="1317853"/>
                    </a:lnTo>
                    <a:lnTo>
                      <a:pt x="1174416" y="1325526"/>
                    </a:lnTo>
                    <a:lnTo>
                      <a:pt x="1237153" y="1332461"/>
                    </a:lnTo>
                    <a:lnTo>
                      <a:pt x="1300912" y="1338642"/>
                    </a:lnTo>
                    <a:lnTo>
                      <a:pt x="1365641" y="1344053"/>
                    </a:lnTo>
                    <a:lnTo>
                      <a:pt x="1431293" y="1348676"/>
                    </a:lnTo>
                    <a:lnTo>
                      <a:pt x="1497817" y="1352495"/>
                    </a:lnTo>
                    <a:lnTo>
                      <a:pt x="1565164" y="1355495"/>
                    </a:lnTo>
                    <a:lnTo>
                      <a:pt x="1633285" y="1357658"/>
                    </a:lnTo>
                    <a:lnTo>
                      <a:pt x="1702130" y="1358967"/>
                    </a:lnTo>
                    <a:lnTo>
                      <a:pt x="1771650" y="1359408"/>
                    </a:lnTo>
                    <a:lnTo>
                      <a:pt x="1841169" y="1358967"/>
                    </a:lnTo>
                    <a:lnTo>
                      <a:pt x="1910014" y="1357658"/>
                    </a:lnTo>
                    <a:lnTo>
                      <a:pt x="1978135" y="1355495"/>
                    </a:lnTo>
                    <a:lnTo>
                      <a:pt x="2045482" y="1352495"/>
                    </a:lnTo>
                    <a:lnTo>
                      <a:pt x="2112006" y="1348676"/>
                    </a:lnTo>
                    <a:lnTo>
                      <a:pt x="2177658" y="1344053"/>
                    </a:lnTo>
                    <a:lnTo>
                      <a:pt x="2242387" y="1338642"/>
                    </a:lnTo>
                    <a:lnTo>
                      <a:pt x="2306146" y="1332461"/>
                    </a:lnTo>
                    <a:lnTo>
                      <a:pt x="2368883" y="1325526"/>
                    </a:lnTo>
                    <a:lnTo>
                      <a:pt x="2430551" y="1317853"/>
                    </a:lnTo>
                    <a:lnTo>
                      <a:pt x="2491099" y="1309459"/>
                    </a:lnTo>
                    <a:lnTo>
                      <a:pt x="2550478" y="1300360"/>
                    </a:lnTo>
                    <a:lnTo>
                      <a:pt x="2608639" y="1290572"/>
                    </a:lnTo>
                    <a:lnTo>
                      <a:pt x="2665532" y="1280112"/>
                    </a:lnTo>
                    <a:lnTo>
                      <a:pt x="2721108" y="1268998"/>
                    </a:lnTo>
                    <a:lnTo>
                      <a:pt x="2775318" y="1257244"/>
                    </a:lnTo>
                    <a:lnTo>
                      <a:pt x="2828111" y="1244867"/>
                    </a:lnTo>
                    <a:lnTo>
                      <a:pt x="2879440" y="1231885"/>
                    </a:lnTo>
                    <a:lnTo>
                      <a:pt x="2929254" y="1218313"/>
                    </a:lnTo>
                    <a:lnTo>
                      <a:pt x="2977503" y="1204167"/>
                    </a:lnTo>
                    <a:lnTo>
                      <a:pt x="3024139" y="1189466"/>
                    </a:lnTo>
                    <a:lnTo>
                      <a:pt x="3069113" y="1174224"/>
                    </a:lnTo>
                    <a:lnTo>
                      <a:pt x="3112374" y="1158458"/>
                    </a:lnTo>
                    <a:lnTo>
                      <a:pt x="3153873" y="1142185"/>
                    </a:lnTo>
                    <a:lnTo>
                      <a:pt x="3193561" y="1125421"/>
                    </a:lnTo>
                    <a:lnTo>
                      <a:pt x="3231389" y="1108183"/>
                    </a:lnTo>
                    <a:lnTo>
                      <a:pt x="3267307" y="1090487"/>
                    </a:lnTo>
                    <a:lnTo>
                      <a:pt x="3301266" y="1072350"/>
                    </a:lnTo>
                    <a:lnTo>
                      <a:pt x="3363108" y="1034817"/>
                    </a:lnTo>
                    <a:lnTo>
                      <a:pt x="3416520" y="995716"/>
                    </a:lnTo>
                    <a:lnTo>
                      <a:pt x="3461107" y="955179"/>
                    </a:lnTo>
                    <a:lnTo>
                      <a:pt x="3496473" y="913338"/>
                    </a:lnTo>
                    <a:lnTo>
                      <a:pt x="3522224" y="870323"/>
                    </a:lnTo>
                    <a:lnTo>
                      <a:pt x="3537965" y="826268"/>
                    </a:lnTo>
                    <a:lnTo>
                      <a:pt x="3543300" y="781304"/>
                    </a:lnTo>
                    <a:lnTo>
                      <a:pt x="3543300" y="0"/>
                    </a:lnTo>
                    <a:close/>
                  </a:path>
                </a:pathLst>
              </a:custGeom>
              <a:solidFill>
                <a:srgbClr val="59BAE5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0" name="object 7">
                <a:extLst>
                  <a:ext uri="{FF2B5EF4-FFF2-40B4-BE49-F238E27FC236}">
                    <a16:creationId xmlns:a16="http://schemas.microsoft.com/office/drawing/2014/main" id="{DA28A54A-08B7-475B-95B1-B1FBD0E76B87}"/>
                  </a:ext>
                </a:extLst>
              </p:cNvPr>
              <p:cNvSpPr/>
              <p:nvPr/>
            </p:nvSpPr>
            <p:spPr>
              <a:xfrm>
                <a:off x="1920239" y="3244595"/>
                <a:ext cx="3543300" cy="1158240"/>
              </a:xfrm>
              <a:custGeom>
                <a:avLst/>
                <a:gdLst/>
                <a:ahLst/>
                <a:cxnLst/>
                <a:rect l="l" t="t" r="r" b="b"/>
                <a:pathLst>
                  <a:path w="3543300" h="1158239">
                    <a:moveTo>
                      <a:pt x="1771650" y="0"/>
                    </a:moveTo>
                    <a:lnTo>
                      <a:pt x="1702086" y="438"/>
                    </a:lnTo>
                    <a:lnTo>
                      <a:pt x="1633202" y="1742"/>
                    </a:lnTo>
                    <a:lnTo>
                      <a:pt x="1565046" y="3896"/>
                    </a:lnTo>
                    <a:lnTo>
                      <a:pt x="1497668" y="6884"/>
                    </a:lnTo>
                    <a:lnTo>
                      <a:pt x="1431117" y="10690"/>
                    </a:lnTo>
                    <a:lnTo>
                      <a:pt x="1365441" y="15297"/>
                    </a:lnTo>
                    <a:lnTo>
                      <a:pt x="1300691" y="20690"/>
                    </a:lnTo>
                    <a:lnTo>
                      <a:pt x="1236916" y="26852"/>
                    </a:lnTo>
                    <a:lnTo>
                      <a:pt x="1174164" y="33767"/>
                    </a:lnTo>
                    <a:lnTo>
                      <a:pt x="1112485" y="41420"/>
                    </a:lnTo>
                    <a:lnTo>
                      <a:pt x="1051928" y="49793"/>
                    </a:lnTo>
                    <a:lnTo>
                      <a:pt x="992543" y="58871"/>
                    </a:lnTo>
                    <a:lnTo>
                      <a:pt x="934379" y="68638"/>
                    </a:lnTo>
                    <a:lnTo>
                      <a:pt x="877485" y="79078"/>
                    </a:lnTo>
                    <a:lnTo>
                      <a:pt x="821910" y="90175"/>
                    </a:lnTo>
                    <a:lnTo>
                      <a:pt x="767703" y="101912"/>
                    </a:lnTo>
                    <a:lnTo>
                      <a:pt x="714914" y="114273"/>
                    </a:lnTo>
                    <a:lnTo>
                      <a:pt x="663593" y="127242"/>
                    </a:lnTo>
                    <a:lnTo>
                      <a:pt x="613787" y="140804"/>
                    </a:lnTo>
                    <a:lnTo>
                      <a:pt x="565547" y="154942"/>
                    </a:lnTo>
                    <a:lnTo>
                      <a:pt x="518921" y="169640"/>
                    </a:lnTo>
                    <a:lnTo>
                      <a:pt x="473960" y="184881"/>
                    </a:lnTo>
                    <a:lnTo>
                      <a:pt x="430712" y="200651"/>
                    </a:lnTo>
                    <a:lnTo>
                      <a:pt x="389226" y="216932"/>
                    </a:lnTo>
                    <a:lnTo>
                      <a:pt x="349552" y="233708"/>
                    </a:lnTo>
                    <a:lnTo>
                      <a:pt x="311739" y="250964"/>
                    </a:lnTo>
                    <a:lnTo>
                      <a:pt x="275836" y="268684"/>
                    </a:lnTo>
                    <a:lnTo>
                      <a:pt x="241892" y="286850"/>
                    </a:lnTo>
                    <a:lnTo>
                      <a:pt x="180080" y="324460"/>
                    </a:lnTo>
                    <a:lnTo>
                      <a:pt x="126697" y="363666"/>
                    </a:lnTo>
                    <a:lnTo>
                      <a:pt x="82137" y="404339"/>
                    </a:lnTo>
                    <a:lnTo>
                      <a:pt x="46793" y="446349"/>
                    </a:lnTo>
                    <a:lnTo>
                      <a:pt x="21059" y="489569"/>
                    </a:lnTo>
                    <a:lnTo>
                      <a:pt x="5330" y="533868"/>
                    </a:lnTo>
                    <a:lnTo>
                      <a:pt x="0" y="579119"/>
                    </a:lnTo>
                    <a:lnTo>
                      <a:pt x="1340" y="601856"/>
                    </a:lnTo>
                    <a:lnTo>
                      <a:pt x="11919" y="646647"/>
                    </a:lnTo>
                    <a:lnTo>
                      <a:pt x="32700" y="690423"/>
                    </a:lnTo>
                    <a:lnTo>
                      <a:pt x="63288" y="733054"/>
                    </a:lnTo>
                    <a:lnTo>
                      <a:pt x="103289" y="774412"/>
                    </a:lnTo>
                    <a:lnTo>
                      <a:pt x="152311" y="814367"/>
                    </a:lnTo>
                    <a:lnTo>
                      <a:pt x="209957" y="852791"/>
                    </a:lnTo>
                    <a:lnTo>
                      <a:pt x="275836" y="889555"/>
                    </a:lnTo>
                    <a:lnTo>
                      <a:pt x="311739" y="907275"/>
                    </a:lnTo>
                    <a:lnTo>
                      <a:pt x="349552" y="924531"/>
                    </a:lnTo>
                    <a:lnTo>
                      <a:pt x="389226" y="941307"/>
                    </a:lnTo>
                    <a:lnTo>
                      <a:pt x="430712" y="957588"/>
                    </a:lnTo>
                    <a:lnTo>
                      <a:pt x="473960" y="973358"/>
                    </a:lnTo>
                    <a:lnTo>
                      <a:pt x="518921" y="988599"/>
                    </a:lnTo>
                    <a:lnTo>
                      <a:pt x="565547" y="1003297"/>
                    </a:lnTo>
                    <a:lnTo>
                      <a:pt x="613787" y="1017435"/>
                    </a:lnTo>
                    <a:lnTo>
                      <a:pt x="663593" y="1030997"/>
                    </a:lnTo>
                    <a:lnTo>
                      <a:pt x="714914" y="1043966"/>
                    </a:lnTo>
                    <a:lnTo>
                      <a:pt x="767703" y="1056327"/>
                    </a:lnTo>
                    <a:lnTo>
                      <a:pt x="821910" y="1068064"/>
                    </a:lnTo>
                    <a:lnTo>
                      <a:pt x="877485" y="1079161"/>
                    </a:lnTo>
                    <a:lnTo>
                      <a:pt x="934379" y="1089601"/>
                    </a:lnTo>
                    <a:lnTo>
                      <a:pt x="992543" y="1099368"/>
                    </a:lnTo>
                    <a:lnTo>
                      <a:pt x="1051928" y="1108446"/>
                    </a:lnTo>
                    <a:lnTo>
                      <a:pt x="1112485" y="1116819"/>
                    </a:lnTo>
                    <a:lnTo>
                      <a:pt x="1174164" y="1124472"/>
                    </a:lnTo>
                    <a:lnTo>
                      <a:pt x="1236916" y="1131387"/>
                    </a:lnTo>
                    <a:lnTo>
                      <a:pt x="1300691" y="1137549"/>
                    </a:lnTo>
                    <a:lnTo>
                      <a:pt x="1365441" y="1142942"/>
                    </a:lnTo>
                    <a:lnTo>
                      <a:pt x="1431117" y="1147549"/>
                    </a:lnTo>
                    <a:lnTo>
                      <a:pt x="1497668" y="1151355"/>
                    </a:lnTo>
                    <a:lnTo>
                      <a:pt x="1565046" y="1154343"/>
                    </a:lnTo>
                    <a:lnTo>
                      <a:pt x="1633202" y="1156497"/>
                    </a:lnTo>
                    <a:lnTo>
                      <a:pt x="1702086" y="1157801"/>
                    </a:lnTo>
                    <a:lnTo>
                      <a:pt x="1771650" y="1158239"/>
                    </a:lnTo>
                    <a:lnTo>
                      <a:pt x="1841213" y="1157801"/>
                    </a:lnTo>
                    <a:lnTo>
                      <a:pt x="1910097" y="1156497"/>
                    </a:lnTo>
                    <a:lnTo>
                      <a:pt x="1978253" y="1154343"/>
                    </a:lnTo>
                    <a:lnTo>
                      <a:pt x="2045631" y="1151355"/>
                    </a:lnTo>
                    <a:lnTo>
                      <a:pt x="2112182" y="1147549"/>
                    </a:lnTo>
                    <a:lnTo>
                      <a:pt x="2177858" y="1142942"/>
                    </a:lnTo>
                    <a:lnTo>
                      <a:pt x="2242608" y="1137549"/>
                    </a:lnTo>
                    <a:lnTo>
                      <a:pt x="2306383" y="1131387"/>
                    </a:lnTo>
                    <a:lnTo>
                      <a:pt x="2369135" y="1124472"/>
                    </a:lnTo>
                    <a:lnTo>
                      <a:pt x="2430814" y="1116819"/>
                    </a:lnTo>
                    <a:lnTo>
                      <a:pt x="2491371" y="1108446"/>
                    </a:lnTo>
                    <a:lnTo>
                      <a:pt x="2550756" y="1099368"/>
                    </a:lnTo>
                    <a:lnTo>
                      <a:pt x="2608920" y="1089601"/>
                    </a:lnTo>
                    <a:lnTo>
                      <a:pt x="2665814" y="1079161"/>
                    </a:lnTo>
                    <a:lnTo>
                      <a:pt x="2721389" y="1068064"/>
                    </a:lnTo>
                    <a:lnTo>
                      <a:pt x="2775596" y="1056327"/>
                    </a:lnTo>
                    <a:lnTo>
                      <a:pt x="2828385" y="1043966"/>
                    </a:lnTo>
                    <a:lnTo>
                      <a:pt x="2879706" y="1030997"/>
                    </a:lnTo>
                    <a:lnTo>
                      <a:pt x="2929512" y="1017435"/>
                    </a:lnTo>
                    <a:lnTo>
                      <a:pt x="2977752" y="1003297"/>
                    </a:lnTo>
                    <a:lnTo>
                      <a:pt x="3024378" y="988599"/>
                    </a:lnTo>
                    <a:lnTo>
                      <a:pt x="3069339" y="973358"/>
                    </a:lnTo>
                    <a:lnTo>
                      <a:pt x="3112587" y="957588"/>
                    </a:lnTo>
                    <a:lnTo>
                      <a:pt x="3154073" y="941307"/>
                    </a:lnTo>
                    <a:lnTo>
                      <a:pt x="3193747" y="924531"/>
                    </a:lnTo>
                    <a:lnTo>
                      <a:pt x="3231560" y="907275"/>
                    </a:lnTo>
                    <a:lnTo>
                      <a:pt x="3267463" y="889555"/>
                    </a:lnTo>
                    <a:lnTo>
                      <a:pt x="3301407" y="871389"/>
                    </a:lnTo>
                    <a:lnTo>
                      <a:pt x="3363219" y="833779"/>
                    </a:lnTo>
                    <a:lnTo>
                      <a:pt x="3416602" y="794573"/>
                    </a:lnTo>
                    <a:lnTo>
                      <a:pt x="3461162" y="753900"/>
                    </a:lnTo>
                    <a:lnTo>
                      <a:pt x="3496506" y="711890"/>
                    </a:lnTo>
                    <a:lnTo>
                      <a:pt x="3522240" y="668670"/>
                    </a:lnTo>
                    <a:lnTo>
                      <a:pt x="3537969" y="624371"/>
                    </a:lnTo>
                    <a:lnTo>
                      <a:pt x="3543300" y="579119"/>
                    </a:lnTo>
                    <a:lnTo>
                      <a:pt x="3541959" y="556383"/>
                    </a:lnTo>
                    <a:lnTo>
                      <a:pt x="3531380" y="511592"/>
                    </a:lnTo>
                    <a:lnTo>
                      <a:pt x="3510599" y="467816"/>
                    </a:lnTo>
                    <a:lnTo>
                      <a:pt x="3480011" y="425185"/>
                    </a:lnTo>
                    <a:lnTo>
                      <a:pt x="3440010" y="383827"/>
                    </a:lnTo>
                    <a:lnTo>
                      <a:pt x="3390988" y="343872"/>
                    </a:lnTo>
                    <a:lnTo>
                      <a:pt x="3333342" y="305448"/>
                    </a:lnTo>
                    <a:lnTo>
                      <a:pt x="3267463" y="268684"/>
                    </a:lnTo>
                    <a:lnTo>
                      <a:pt x="3231560" y="250964"/>
                    </a:lnTo>
                    <a:lnTo>
                      <a:pt x="3193747" y="233708"/>
                    </a:lnTo>
                    <a:lnTo>
                      <a:pt x="3154073" y="216932"/>
                    </a:lnTo>
                    <a:lnTo>
                      <a:pt x="3112587" y="200651"/>
                    </a:lnTo>
                    <a:lnTo>
                      <a:pt x="3069339" y="184881"/>
                    </a:lnTo>
                    <a:lnTo>
                      <a:pt x="3024378" y="169640"/>
                    </a:lnTo>
                    <a:lnTo>
                      <a:pt x="2977752" y="154942"/>
                    </a:lnTo>
                    <a:lnTo>
                      <a:pt x="2929512" y="140804"/>
                    </a:lnTo>
                    <a:lnTo>
                      <a:pt x="2879706" y="127242"/>
                    </a:lnTo>
                    <a:lnTo>
                      <a:pt x="2828385" y="114273"/>
                    </a:lnTo>
                    <a:lnTo>
                      <a:pt x="2775596" y="101912"/>
                    </a:lnTo>
                    <a:lnTo>
                      <a:pt x="2721389" y="90175"/>
                    </a:lnTo>
                    <a:lnTo>
                      <a:pt x="2665814" y="79078"/>
                    </a:lnTo>
                    <a:lnTo>
                      <a:pt x="2608920" y="68638"/>
                    </a:lnTo>
                    <a:lnTo>
                      <a:pt x="2550756" y="58871"/>
                    </a:lnTo>
                    <a:lnTo>
                      <a:pt x="2491371" y="49793"/>
                    </a:lnTo>
                    <a:lnTo>
                      <a:pt x="2430814" y="41420"/>
                    </a:lnTo>
                    <a:lnTo>
                      <a:pt x="2369135" y="33767"/>
                    </a:lnTo>
                    <a:lnTo>
                      <a:pt x="2306383" y="26852"/>
                    </a:lnTo>
                    <a:lnTo>
                      <a:pt x="2242608" y="20690"/>
                    </a:lnTo>
                    <a:lnTo>
                      <a:pt x="2177858" y="15297"/>
                    </a:lnTo>
                    <a:lnTo>
                      <a:pt x="2112182" y="10690"/>
                    </a:lnTo>
                    <a:lnTo>
                      <a:pt x="2045631" y="6884"/>
                    </a:lnTo>
                    <a:lnTo>
                      <a:pt x="1978253" y="3896"/>
                    </a:lnTo>
                    <a:lnTo>
                      <a:pt x="1910097" y="1742"/>
                    </a:lnTo>
                    <a:lnTo>
                      <a:pt x="1841213" y="438"/>
                    </a:lnTo>
                    <a:lnTo>
                      <a:pt x="1771650" y="0"/>
                    </a:lnTo>
                    <a:close/>
                  </a:path>
                </a:pathLst>
              </a:custGeom>
              <a:solidFill>
                <a:srgbClr val="59BAE5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1" name="object 8">
                <a:extLst>
                  <a:ext uri="{FF2B5EF4-FFF2-40B4-BE49-F238E27FC236}">
                    <a16:creationId xmlns:a16="http://schemas.microsoft.com/office/drawing/2014/main" id="{DFE55EAF-D148-42E3-95B0-977900512509}"/>
                  </a:ext>
                </a:extLst>
              </p:cNvPr>
              <p:cNvSpPr/>
              <p:nvPr/>
            </p:nvSpPr>
            <p:spPr>
              <a:xfrm>
                <a:off x="2592323" y="3560063"/>
                <a:ext cx="2199640" cy="515620"/>
              </a:xfrm>
              <a:custGeom>
                <a:avLst/>
                <a:gdLst/>
                <a:ahLst/>
                <a:cxnLst/>
                <a:rect l="l" t="t" r="r" b="b"/>
                <a:pathLst>
                  <a:path w="2199640" h="515620">
                    <a:moveTo>
                      <a:pt x="1099565" y="0"/>
                    </a:moveTo>
                    <a:lnTo>
                      <a:pt x="1027264" y="547"/>
                    </a:lnTo>
                    <a:lnTo>
                      <a:pt x="956212" y="2168"/>
                    </a:lnTo>
                    <a:lnTo>
                      <a:pt x="886555" y="4828"/>
                    </a:lnTo>
                    <a:lnTo>
                      <a:pt x="818437" y="8494"/>
                    </a:lnTo>
                    <a:lnTo>
                      <a:pt x="752002" y="13130"/>
                    </a:lnTo>
                    <a:lnTo>
                      <a:pt x="687396" y="18704"/>
                    </a:lnTo>
                    <a:lnTo>
                      <a:pt x="624764" y="25181"/>
                    </a:lnTo>
                    <a:lnTo>
                      <a:pt x="564251" y="32528"/>
                    </a:lnTo>
                    <a:lnTo>
                      <a:pt x="506001" y="40710"/>
                    </a:lnTo>
                    <a:lnTo>
                      <a:pt x="450159" y="49694"/>
                    </a:lnTo>
                    <a:lnTo>
                      <a:pt x="396870" y="59445"/>
                    </a:lnTo>
                    <a:lnTo>
                      <a:pt x="346278" y="69930"/>
                    </a:lnTo>
                    <a:lnTo>
                      <a:pt x="298530" y="81115"/>
                    </a:lnTo>
                    <a:lnTo>
                      <a:pt x="253769" y="92966"/>
                    </a:lnTo>
                    <a:lnTo>
                      <a:pt x="212140" y="105448"/>
                    </a:lnTo>
                    <a:lnTo>
                      <a:pt x="173789" y="118528"/>
                    </a:lnTo>
                    <a:lnTo>
                      <a:pt x="107497" y="146347"/>
                    </a:lnTo>
                    <a:lnTo>
                      <a:pt x="56052" y="176150"/>
                    </a:lnTo>
                    <a:lnTo>
                      <a:pt x="20613" y="207665"/>
                    </a:lnTo>
                    <a:lnTo>
                      <a:pt x="0" y="257556"/>
                    </a:lnTo>
                    <a:lnTo>
                      <a:pt x="2338" y="274489"/>
                    </a:lnTo>
                    <a:lnTo>
                      <a:pt x="36259" y="323401"/>
                    </a:lnTo>
                    <a:lnTo>
                      <a:pt x="79846" y="354094"/>
                    </a:lnTo>
                    <a:lnTo>
                      <a:pt x="138860" y="382938"/>
                    </a:lnTo>
                    <a:lnTo>
                      <a:pt x="212140" y="409663"/>
                    </a:lnTo>
                    <a:lnTo>
                      <a:pt x="253769" y="422145"/>
                    </a:lnTo>
                    <a:lnTo>
                      <a:pt x="298530" y="433996"/>
                    </a:lnTo>
                    <a:lnTo>
                      <a:pt x="346278" y="445181"/>
                    </a:lnTo>
                    <a:lnTo>
                      <a:pt x="396870" y="455666"/>
                    </a:lnTo>
                    <a:lnTo>
                      <a:pt x="450159" y="465417"/>
                    </a:lnTo>
                    <a:lnTo>
                      <a:pt x="506001" y="474401"/>
                    </a:lnTo>
                    <a:lnTo>
                      <a:pt x="564251" y="482583"/>
                    </a:lnTo>
                    <a:lnTo>
                      <a:pt x="624764" y="489930"/>
                    </a:lnTo>
                    <a:lnTo>
                      <a:pt x="687396" y="496407"/>
                    </a:lnTo>
                    <a:lnTo>
                      <a:pt x="752002" y="501981"/>
                    </a:lnTo>
                    <a:lnTo>
                      <a:pt x="818437" y="506617"/>
                    </a:lnTo>
                    <a:lnTo>
                      <a:pt x="886555" y="510283"/>
                    </a:lnTo>
                    <a:lnTo>
                      <a:pt x="956212" y="512943"/>
                    </a:lnTo>
                    <a:lnTo>
                      <a:pt x="1027264" y="514564"/>
                    </a:lnTo>
                    <a:lnTo>
                      <a:pt x="1099565" y="515112"/>
                    </a:lnTo>
                    <a:lnTo>
                      <a:pt x="1171867" y="514564"/>
                    </a:lnTo>
                    <a:lnTo>
                      <a:pt x="1242919" y="512943"/>
                    </a:lnTo>
                    <a:lnTo>
                      <a:pt x="1312576" y="510283"/>
                    </a:lnTo>
                    <a:lnTo>
                      <a:pt x="1380694" y="506617"/>
                    </a:lnTo>
                    <a:lnTo>
                      <a:pt x="1447129" y="501981"/>
                    </a:lnTo>
                    <a:lnTo>
                      <a:pt x="1511735" y="496407"/>
                    </a:lnTo>
                    <a:lnTo>
                      <a:pt x="1574367" y="489930"/>
                    </a:lnTo>
                    <a:lnTo>
                      <a:pt x="1634880" y="482583"/>
                    </a:lnTo>
                    <a:lnTo>
                      <a:pt x="1693130" y="474401"/>
                    </a:lnTo>
                    <a:lnTo>
                      <a:pt x="1748972" y="465417"/>
                    </a:lnTo>
                    <a:lnTo>
                      <a:pt x="1802261" y="455666"/>
                    </a:lnTo>
                    <a:lnTo>
                      <a:pt x="1852853" y="445181"/>
                    </a:lnTo>
                    <a:lnTo>
                      <a:pt x="1900601" y="433996"/>
                    </a:lnTo>
                    <a:lnTo>
                      <a:pt x="1945362" y="422145"/>
                    </a:lnTo>
                    <a:lnTo>
                      <a:pt x="1986991" y="409663"/>
                    </a:lnTo>
                    <a:lnTo>
                      <a:pt x="2025342" y="396583"/>
                    </a:lnTo>
                    <a:lnTo>
                      <a:pt x="2091634" y="368764"/>
                    </a:lnTo>
                    <a:lnTo>
                      <a:pt x="2143079" y="338961"/>
                    </a:lnTo>
                    <a:lnTo>
                      <a:pt x="2178518" y="307446"/>
                    </a:lnTo>
                    <a:lnTo>
                      <a:pt x="2199131" y="257556"/>
                    </a:lnTo>
                    <a:lnTo>
                      <a:pt x="2196793" y="240622"/>
                    </a:lnTo>
                    <a:lnTo>
                      <a:pt x="2162872" y="191710"/>
                    </a:lnTo>
                    <a:lnTo>
                      <a:pt x="2119285" y="161017"/>
                    </a:lnTo>
                    <a:lnTo>
                      <a:pt x="2060271" y="132173"/>
                    </a:lnTo>
                    <a:lnTo>
                      <a:pt x="1986991" y="105448"/>
                    </a:lnTo>
                    <a:lnTo>
                      <a:pt x="1945362" y="92966"/>
                    </a:lnTo>
                    <a:lnTo>
                      <a:pt x="1900601" y="81115"/>
                    </a:lnTo>
                    <a:lnTo>
                      <a:pt x="1852853" y="69930"/>
                    </a:lnTo>
                    <a:lnTo>
                      <a:pt x="1802261" y="59445"/>
                    </a:lnTo>
                    <a:lnTo>
                      <a:pt x="1748972" y="49694"/>
                    </a:lnTo>
                    <a:lnTo>
                      <a:pt x="1693130" y="40710"/>
                    </a:lnTo>
                    <a:lnTo>
                      <a:pt x="1634880" y="32528"/>
                    </a:lnTo>
                    <a:lnTo>
                      <a:pt x="1574367" y="25181"/>
                    </a:lnTo>
                    <a:lnTo>
                      <a:pt x="1511735" y="18704"/>
                    </a:lnTo>
                    <a:lnTo>
                      <a:pt x="1447129" y="13130"/>
                    </a:lnTo>
                    <a:lnTo>
                      <a:pt x="1380694" y="8494"/>
                    </a:lnTo>
                    <a:lnTo>
                      <a:pt x="1312576" y="4828"/>
                    </a:lnTo>
                    <a:lnTo>
                      <a:pt x="1242919" y="2168"/>
                    </a:lnTo>
                    <a:lnTo>
                      <a:pt x="1171867" y="547"/>
                    </a:lnTo>
                    <a:lnTo>
                      <a:pt x="1099565" y="0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37928DEF-E858-405B-B185-865F53DC3913}"/>
                </a:ext>
              </a:extLst>
            </p:cNvPr>
            <p:cNvSpPr txBox="1"/>
            <p:nvPr/>
          </p:nvSpPr>
          <p:spPr>
            <a:xfrm>
              <a:off x="1854303" y="3191164"/>
              <a:ext cx="310162" cy="216127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IN" sz="2700" b="1" spc="-5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</a:t>
              </a:r>
              <a:r>
                <a:rPr sz="2700" b="1" spc="-5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sz="27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7BC532C4-8E1A-463E-9F87-D2D46168E76D}"/>
                </a:ext>
              </a:extLst>
            </p:cNvPr>
            <p:cNvSpPr txBox="1"/>
            <p:nvPr/>
          </p:nvSpPr>
          <p:spPr>
            <a:xfrm>
              <a:off x="821227" y="3863602"/>
              <a:ext cx="3021474" cy="2154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700" spc="-7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Heavy read</a:t>
              </a:r>
              <a:r>
                <a:rPr sz="2700" spc="5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700" spc="-7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operations</a:t>
              </a: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7" name="object 11">
              <a:extLst>
                <a:ext uri="{FF2B5EF4-FFF2-40B4-BE49-F238E27FC236}">
                  <a16:creationId xmlns:a16="http://schemas.microsoft.com/office/drawing/2014/main" id="{3F95E79C-57C3-4F8A-B3C0-3F1AC1FCFD50}"/>
                </a:ext>
              </a:extLst>
            </p:cNvPr>
            <p:cNvGrpSpPr/>
            <p:nvPr/>
          </p:nvGrpSpPr>
          <p:grpSpPr>
            <a:xfrm>
              <a:off x="4329676" y="2222518"/>
              <a:ext cx="2624569" cy="1543760"/>
              <a:chOff x="6932676" y="3214040"/>
              <a:chExt cx="3543300" cy="2030094"/>
            </a:xfrm>
          </p:grpSpPr>
          <p:sp>
            <p:nvSpPr>
              <p:cNvPr id="16" name="object 12">
                <a:extLst>
                  <a:ext uri="{FF2B5EF4-FFF2-40B4-BE49-F238E27FC236}">
                    <a16:creationId xmlns:a16="http://schemas.microsoft.com/office/drawing/2014/main" id="{ACF145F7-7556-46EB-8BC1-C08A8557B440}"/>
                  </a:ext>
                </a:extLst>
              </p:cNvPr>
              <p:cNvSpPr/>
              <p:nvPr/>
            </p:nvSpPr>
            <p:spPr>
              <a:xfrm>
                <a:off x="6932676" y="3884599"/>
                <a:ext cx="3543300" cy="1359535"/>
              </a:xfrm>
              <a:custGeom>
                <a:avLst/>
                <a:gdLst/>
                <a:ahLst/>
                <a:cxnLst/>
                <a:rect l="l" t="t" r="r" b="b"/>
                <a:pathLst>
                  <a:path w="3543300" h="1359535">
                    <a:moveTo>
                      <a:pt x="3543300" y="0"/>
                    </a:moveTo>
                    <a:lnTo>
                      <a:pt x="3350561" y="37564"/>
                    </a:lnTo>
                    <a:lnTo>
                      <a:pt x="2881693" y="120205"/>
                    </a:lnTo>
                    <a:lnTo>
                      <a:pt x="2300716" y="202846"/>
                    </a:lnTo>
                    <a:lnTo>
                      <a:pt x="1771650" y="240411"/>
                    </a:lnTo>
                    <a:lnTo>
                      <a:pt x="1353919" y="236654"/>
                    </a:lnTo>
                    <a:lnTo>
                      <a:pt x="1030128" y="210359"/>
                    </a:lnTo>
                    <a:lnTo>
                      <a:pt x="634186" y="138987"/>
                    </a:lnTo>
                    <a:lnTo>
                      <a:pt x="0" y="0"/>
                    </a:lnTo>
                    <a:lnTo>
                      <a:pt x="0" y="781304"/>
                    </a:lnTo>
                    <a:lnTo>
                      <a:pt x="5334" y="826268"/>
                    </a:lnTo>
                    <a:lnTo>
                      <a:pt x="21075" y="870323"/>
                    </a:lnTo>
                    <a:lnTo>
                      <a:pt x="46826" y="913338"/>
                    </a:lnTo>
                    <a:lnTo>
                      <a:pt x="82192" y="955179"/>
                    </a:lnTo>
                    <a:lnTo>
                      <a:pt x="126779" y="995716"/>
                    </a:lnTo>
                    <a:lnTo>
                      <a:pt x="180191" y="1034817"/>
                    </a:lnTo>
                    <a:lnTo>
                      <a:pt x="242033" y="1072350"/>
                    </a:lnTo>
                    <a:lnTo>
                      <a:pt x="275992" y="1090487"/>
                    </a:lnTo>
                    <a:lnTo>
                      <a:pt x="311910" y="1108183"/>
                    </a:lnTo>
                    <a:lnTo>
                      <a:pt x="349738" y="1125421"/>
                    </a:lnTo>
                    <a:lnTo>
                      <a:pt x="389426" y="1142185"/>
                    </a:lnTo>
                    <a:lnTo>
                      <a:pt x="430925" y="1158458"/>
                    </a:lnTo>
                    <a:lnTo>
                      <a:pt x="474186" y="1174224"/>
                    </a:lnTo>
                    <a:lnTo>
                      <a:pt x="519160" y="1189466"/>
                    </a:lnTo>
                    <a:lnTo>
                      <a:pt x="565796" y="1204167"/>
                    </a:lnTo>
                    <a:lnTo>
                      <a:pt x="614045" y="1218313"/>
                    </a:lnTo>
                    <a:lnTo>
                      <a:pt x="663859" y="1231885"/>
                    </a:lnTo>
                    <a:lnTo>
                      <a:pt x="715188" y="1244867"/>
                    </a:lnTo>
                    <a:lnTo>
                      <a:pt x="767981" y="1257244"/>
                    </a:lnTo>
                    <a:lnTo>
                      <a:pt x="822191" y="1268998"/>
                    </a:lnTo>
                    <a:lnTo>
                      <a:pt x="877767" y="1280112"/>
                    </a:lnTo>
                    <a:lnTo>
                      <a:pt x="934660" y="1290572"/>
                    </a:lnTo>
                    <a:lnTo>
                      <a:pt x="992821" y="1300360"/>
                    </a:lnTo>
                    <a:lnTo>
                      <a:pt x="1052200" y="1309459"/>
                    </a:lnTo>
                    <a:lnTo>
                      <a:pt x="1112748" y="1317853"/>
                    </a:lnTo>
                    <a:lnTo>
                      <a:pt x="1174416" y="1325526"/>
                    </a:lnTo>
                    <a:lnTo>
                      <a:pt x="1237153" y="1332461"/>
                    </a:lnTo>
                    <a:lnTo>
                      <a:pt x="1300912" y="1338642"/>
                    </a:lnTo>
                    <a:lnTo>
                      <a:pt x="1365641" y="1344053"/>
                    </a:lnTo>
                    <a:lnTo>
                      <a:pt x="1431293" y="1348676"/>
                    </a:lnTo>
                    <a:lnTo>
                      <a:pt x="1497817" y="1352495"/>
                    </a:lnTo>
                    <a:lnTo>
                      <a:pt x="1565164" y="1355495"/>
                    </a:lnTo>
                    <a:lnTo>
                      <a:pt x="1633285" y="1357658"/>
                    </a:lnTo>
                    <a:lnTo>
                      <a:pt x="1702130" y="1358967"/>
                    </a:lnTo>
                    <a:lnTo>
                      <a:pt x="1771650" y="1359408"/>
                    </a:lnTo>
                    <a:lnTo>
                      <a:pt x="1841169" y="1358967"/>
                    </a:lnTo>
                    <a:lnTo>
                      <a:pt x="1910014" y="1357658"/>
                    </a:lnTo>
                    <a:lnTo>
                      <a:pt x="1978135" y="1355495"/>
                    </a:lnTo>
                    <a:lnTo>
                      <a:pt x="2045482" y="1352495"/>
                    </a:lnTo>
                    <a:lnTo>
                      <a:pt x="2112006" y="1348676"/>
                    </a:lnTo>
                    <a:lnTo>
                      <a:pt x="2177658" y="1344053"/>
                    </a:lnTo>
                    <a:lnTo>
                      <a:pt x="2242387" y="1338642"/>
                    </a:lnTo>
                    <a:lnTo>
                      <a:pt x="2306146" y="1332461"/>
                    </a:lnTo>
                    <a:lnTo>
                      <a:pt x="2368883" y="1325526"/>
                    </a:lnTo>
                    <a:lnTo>
                      <a:pt x="2430551" y="1317853"/>
                    </a:lnTo>
                    <a:lnTo>
                      <a:pt x="2491099" y="1309459"/>
                    </a:lnTo>
                    <a:lnTo>
                      <a:pt x="2550478" y="1300360"/>
                    </a:lnTo>
                    <a:lnTo>
                      <a:pt x="2608639" y="1290572"/>
                    </a:lnTo>
                    <a:lnTo>
                      <a:pt x="2665532" y="1280112"/>
                    </a:lnTo>
                    <a:lnTo>
                      <a:pt x="2721108" y="1268998"/>
                    </a:lnTo>
                    <a:lnTo>
                      <a:pt x="2775318" y="1257244"/>
                    </a:lnTo>
                    <a:lnTo>
                      <a:pt x="2828111" y="1244867"/>
                    </a:lnTo>
                    <a:lnTo>
                      <a:pt x="2879440" y="1231885"/>
                    </a:lnTo>
                    <a:lnTo>
                      <a:pt x="2929254" y="1218313"/>
                    </a:lnTo>
                    <a:lnTo>
                      <a:pt x="2977503" y="1204167"/>
                    </a:lnTo>
                    <a:lnTo>
                      <a:pt x="3024139" y="1189466"/>
                    </a:lnTo>
                    <a:lnTo>
                      <a:pt x="3069113" y="1174224"/>
                    </a:lnTo>
                    <a:lnTo>
                      <a:pt x="3112374" y="1158458"/>
                    </a:lnTo>
                    <a:lnTo>
                      <a:pt x="3153873" y="1142185"/>
                    </a:lnTo>
                    <a:lnTo>
                      <a:pt x="3193561" y="1125421"/>
                    </a:lnTo>
                    <a:lnTo>
                      <a:pt x="3231389" y="1108183"/>
                    </a:lnTo>
                    <a:lnTo>
                      <a:pt x="3267307" y="1090487"/>
                    </a:lnTo>
                    <a:lnTo>
                      <a:pt x="3301266" y="1072350"/>
                    </a:lnTo>
                    <a:lnTo>
                      <a:pt x="3363108" y="1034817"/>
                    </a:lnTo>
                    <a:lnTo>
                      <a:pt x="3416520" y="995716"/>
                    </a:lnTo>
                    <a:lnTo>
                      <a:pt x="3461107" y="955179"/>
                    </a:lnTo>
                    <a:lnTo>
                      <a:pt x="3496473" y="913338"/>
                    </a:lnTo>
                    <a:lnTo>
                      <a:pt x="3522224" y="870323"/>
                    </a:lnTo>
                    <a:lnTo>
                      <a:pt x="3537965" y="826268"/>
                    </a:lnTo>
                    <a:lnTo>
                      <a:pt x="3543300" y="781304"/>
                    </a:lnTo>
                    <a:lnTo>
                      <a:pt x="3543300" y="0"/>
                    </a:lnTo>
                    <a:close/>
                  </a:path>
                </a:pathLst>
              </a:custGeom>
              <a:solidFill>
                <a:srgbClr val="A2307E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7" name="object 13">
                <a:extLst>
                  <a:ext uri="{FF2B5EF4-FFF2-40B4-BE49-F238E27FC236}">
                    <a16:creationId xmlns:a16="http://schemas.microsoft.com/office/drawing/2014/main" id="{05594DC3-18EB-49EA-B689-74EF1AF4AD6F}"/>
                  </a:ext>
                </a:extLst>
              </p:cNvPr>
              <p:cNvSpPr/>
              <p:nvPr/>
            </p:nvSpPr>
            <p:spPr>
              <a:xfrm>
                <a:off x="6932676" y="3214040"/>
                <a:ext cx="3543300" cy="1156969"/>
              </a:xfrm>
              <a:custGeom>
                <a:avLst/>
                <a:gdLst/>
                <a:ahLst/>
                <a:cxnLst/>
                <a:rect l="l" t="t" r="r" b="b"/>
                <a:pathLst>
                  <a:path w="3543300" h="1156970">
                    <a:moveTo>
                      <a:pt x="1771650" y="0"/>
                    </a:moveTo>
                    <a:lnTo>
                      <a:pt x="1702086" y="437"/>
                    </a:lnTo>
                    <a:lnTo>
                      <a:pt x="1633202" y="1740"/>
                    </a:lnTo>
                    <a:lnTo>
                      <a:pt x="1565046" y="3891"/>
                    </a:lnTo>
                    <a:lnTo>
                      <a:pt x="1497668" y="6874"/>
                    </a:lnTo>
                    <a:lnTo>
                      <a:pt x="1431117" y="10674"/>
                    </a:lnTo>
                    <a:lnTo>
                      <a:pt x="1365441" y="15275"/>
                    </a:lnTo>
                    <a:lnTo>
                      <a:pt x="1300691" y="20660"/>
                    </a:lnTo>
                    <a:lnTo>
                      <a:pt x="1236916" y="26813"/>
                    </a:lnTo>
                    <a:lnTo>
                      <a:pt x="1174164" y="33718"/>
                    </a:lnTo>
                    <a:lnTo>
                      <a:pt x="1112485" y="41360"/>
                    </a:lnTo>
                    <a:lnTo>
                      <a:pt x="1051928" y="49721"/>
                    </a:lnTo>
                    <a:lnTo>
                      <a:pt x="992543" y="58787"/>
                    </a:lnTo>
                    <a:lnTo>
                      <a:pt x="934379" y="68540"/>
                    </a:lnTo>
                    <a:lnTo>
                      <a:pt x="877485" y="78965"/>
                    </a:lnTo>
                    <a:lnTo>
                      <a:pt x="821910" y="90046"/>
                    </a:lnTo>
                    <a:lnTo>
                      <a:pt x="767703" y="101767"/>
                    </a:lnTo>
                    <a:lnTo>
                      <a:pt x="714914" y="114111"/>
                    </a:lnTo>
                    <a:lnTo>
                      <a:pt x="663593" y="127062"/>
                    </a:lnTo>
                    <a:lnTo>
                      <a:pt x="613787" y="140606"/>
                    </a:lnTo>
                    <a:lnTo>
                      <a:pt x="565547" y="154724"/>
                    </a:lnTo>
                    <a:lnTo>
                      <a:pt x="518922" y="169402"/>
                    </a:lnTo>
                    <a:lnTo>
                      <a:pt x="473960" y="184623"/>
                    </a:lnTo>
                    <a:lnTo>
                      <a:pt x="430712" y="200371"/>
                    </a:lnTo>
                    <a:lnTo>
                      <a:pt x="389226" y="216630"/>
                    </a:lnTo>
                    <a:lnTo>
                      <a:pt x="349552" y="233384"/>
                    </a:lnTo>
                    <a:lnTo>
                      <a:pt x="311739" y="250617"/>
                    </a:lnTo>
                    <a:lnTo>
                      <a:pt x="275836" y="268313"/>
                    </a:lnTo>
                    <a:lnTo>
                      <a:pt x="241892" y="286455"/>
                    </a:lnTo>
                    <a:lnTo>
                      <a:pt x="180080" y="324016"/>
                    </a:lnTo>
                    <a:lnTo>
                      <a:pt x="126697" y="363171"/>
                    </a:lnTo>
                    <a:lnTo>
                      <a:pt x="82137" y="403792"/>
                    </a:lnTo>
                    <a:lnTo>
                      <a:pt x="46793" y="445750"/>
                    </a:lnTo>
                    <a:lnTo>
                      <a:pt x="21059" y="488915"/>
                    </a:lnTo>
                    <a:lnTo>
                      <a:pt x="5330" y="533161"/>
                    </a:lnTo>
                    <a:lnTo>
                      <a:pt x="0" y="578358"/>
                    </a:lnTo>
                    <a:lnTo>
                      <a:pt x="1340" y="601067"/>
                    </a:lnTo>
                    <a:lnTo>
                      <a:pt x="11919" y="645804"/>
                    </a:lnTo>
                    <a:lnTo>
                      <a:pt x="32700" y="689526"/>
                    </a:lnTo>
                    <a:lnTo>
                      <a:pt x="63288" y="732103"/>
                    </a:lnTo>
                    <a:lnTo>
                      <a:pt x="103289" y="773409"/>
                    </a:lnTo>
                    <a:lnTo>
                      <a:pt x="152311" y="813313"/>
                    </a:lnTo>
                    <a:lnTo>
                      <a:pt x="209957" y="851687"/>
                    </a:lnTo>
                    <a:lnTo>
                      <a:pt x="275836" y="888402"/>
                    </a:lnTo>
                    <a:lnTo>
                      <a:pt x="311739" y="906098"/>
                    </a:lnTo>
                    <a:lnTo>
                      <a:pt x="349552" y="923331"/>
                    </a:lnTo>
                    <a:lnTo>
                      <a:pt x="389226" y="940085"/>
                    </a:lnTo>
                    <a:lnTo>
                      <a:pt x="430712" y="956344"/>
                    </a:lnTo>
                    <a:lnTo>
                      <a:pt x="473960" y="972092"/>
                    </a:lnTo>
                    <a:lnTo>
                      <a:pt x="518921" y="987313"/>
                    </a:lnTo>
                    <a:lnTo>
                      <a:pt x="565547" y="1001991"/>
                    </a:lnTo>
                    <a:lnTo>
                      <a:pt x="613787" y="1016109"/>
                    </a:lnTo>
                    <a:lnTo>
                      <a:pt x="663593" y="1029653"/>
                    </a:lnTo>
                    <a:lnTo>
                      <a:pt x="714914" y="1042604"/>
                    </a:lnTo>
                    <a:lnTo>
                      <a:pt x="767703" y="1054948"/>
                    </a:lnTo>
                    <a:lnTo>
                      <a:pt x="821910" y="1066669"/>
                    </a:lnTo>
                    <a:lnTo>
                      <a:pt x="877485" y="1077750"/>
                    </a:lnTo>
                    <a:lnTo>
                      <a:pt x="934379" y="1088175"/>
                    </a:lnTo>
                    <a:lnTo>
                      <a:pt x="992543" y="1097928"/>
                    </a:lnTo>
                    <a:lnTo>
                      <a:pt x="1051928" y="1106994"/>
                    </a:lnTo>
                    <a:lnTo>
                      <a:pt x="1112485" y="1115355"/>
                    </a:lnTo>
                    <a:lnTo>
                      <a:pt x="1174164" y="1122997"/>
                    </a:lnTo>
                    <a:lnTo>
                      <a:pt x="1236916" y="1129902"/>
                    </a:lnTo>
                    <a:lnTo>
                      <a:pt x="1300691" y="1136055"/>
                    </a:lnTo>
                    <a:lnTo>
                      <a:pt x="1365441" y="1141440"/>
                    </a:lnTo>
                    <a:lnTo>
                      <a:pt x="1431117" y="1146041"/>
                    </a:lnTo>
                    <a:lnTo>
                      <a:pt x="1497668" y="1149841"/>
                    </a:lnTo>
                    <a:lnTo>
                      <a:pt x="1565046" y="1152824"/>
                    </a:lnTo>
                    <a:lnTo>
                      <a:pt x="1633202" y="1154975"/>
                    </a:lnTo>
                    <a:lnTo>
                      <a:pt x="1702086" y="1156278"/>
                    </a:lnTo>
                    <a:lnTo>
                      <a:pt x="1771650" y="1156716"/>
                    </a:lnTo>
                    <a:lnTo>
                      <a:pt x="1841213" y="1156278"/>
                    </a:lnTo>
                    <a:lnTo>
                      <a:pt x="1910097" y="1154975"/>
                    </a:lnTo>
                    <a:lnTo>
                      <a:pt x="1978253" y="1152824"/>
                    </a:lnTo>
                    <a:lnTo>
                      <a:pt x="2045631" y="1149841"/>
                    </a:lnTo>
                    <a:lnTo>
                      <a:pt x="2112182" y="1146041"/>
                    </a:lnTo>
                    <a:lnTo>
                      <a:pt x="2177858" y="1141440"/>
                    </a:lnTo>
                    <a:lnTo>
                      <a:pt x="2242608" y="1136055"/>
                    </a:lnTo>
                    <a:lnTo>
                      <a:pt x="2306383" y="1129902"/>
                    </a:lnTo>
                    <a:lnTo>
                      <a:pt x="2369135" y="1122997"/>
                    </a:lnTo>
                    <a:lnTo>
                      <a:pt x="2430814" y="1115355"/>
                    </a:lnTo>
                    <a:lnTo>
                      <a:pt x="2491371" y="1106994"/>
                    </a:lnTo>
                    <a:lnTo>
                      <a:pt x="2550756" y="1097928"/>
                    </a:lnTo>
                    <a:lnTo>
                      <a:pt x="2608920" y="1088175"/>
                    </a:lnTo>
                    <a:lnTo>
                      <a:pt x="2665814" y="1077750"/>
                    </a:lnTo>
                    <a:lnTo>
                      <a:pt x="2721389" y="1066669"/>
                    </a:lnTo>
                    <a:lnTo>
                      <a:pt x="2775596" y="1054948"/>
                    </a:lnTo>
                    <a:lnTo>
                      <a:pt x="2828385" y="1042604"/>
                    </a:lnTo>
                    <a:lnTo>
                      <a:pt x="2879706" y="1029653"/>
                    </a:lnTo>
                    <a:lnTo>
                      <a:pt x="2929512" y="1016109"/>
                    </a:lnTo>
                    <a:lnTo>
                      <a:pt x="2977752" y="1001991"/>
                    </a:lnTo>
                    <a:lnTo>
                      <a:pt x="3024377" y="987313"/>
                    </a:lnTo>
                    <a:lnTo>
                      <a:pt x="3069339" y="972092"/>
                    </a:lnTo>
                    <a:lnTo>
                      <a:pt x="3112587" y="956344"/>
                    </a:lnTo>
                    <a:lnTo>
                      <a:pt x="3154073" y="940085"/>
                    </a:lnTo>
                    <a:lnTo>
                      <a:pt x="3193747" y="923331"/>
                    </a:lnTo>
                    <a:lnTo>
                      <a:pt x="3231560" y="906098"/>
                    </a:lnTo>
                    <a:lnTo>
                      <a:pt x="3267463" y="888402"/>
                    </a:lnTo>
                    <a:lnTo>
                      <a:pt x="3301407" y="870260"/>
                    </a:lnTo>
                    <a:lnTo>
                      <a:pt x="3363219" y="832699"/>
                    </a:lnTo>
                    <a:lnTo>
                      <a:pt x="3416602" y="793544"/>
                    </a:lnTo>
                    <a:lnTo>
                      <a:pt x="3461162" y="752923"/>
                    </a:lnTo>
                    <a:lnTo>
                      <a:pt x="3496506" y="710965"/>
                    </a:lnTo>
                    <a:lnTo>
                      <a:pt x="3522240" y="667800"/>
                    </a:lnTo>
                    <a:lnTo>
                      <a:pt x="3537969" y="623554"/>
                    </a:lnTo>
                    <a:lnTo>
                      <a:pt x="3543300" y="578358"/>
                    </a:lnTo>
                    <a:lnTo>
                      <a:pt x="3541959" y="555648"/>
                    </a:lnTo>
                    <a:lnTo>
                      <a:pt x="3531380" y="510911"/>
                    </a:lnTo>
                    <a:lnTo>
                      <a:pt x="3510599" y="467189"/>
                    </a:lnTo>
                    <a:lnTo>
                      <a:pt x="3480011" y="424612"/>
                    </a:lnTo>
                    <a:lnTo>
                      <a:pt x="3440010" y="383306"/>
                    </a:lnTo>
                    <a:lnTo>
                      <a:pt x="3390988" y="343402"/>
                    </a:lnTo>
                    <a:lnTo>
                      <a:pt x="3333342" y="305028"/>
                    </a:lnTo>
                    <a:lnTo>
                      <a:pt x="3267463" y="268313"/>
                    </a:lnTo>
                    <a:lnTo>
                      <a:pt x="3231560" y="250617"/>
                    </a:lnTo>
                    <a:lnTo>
                      <a:pt x="3193747" y="233384"/>
                    </a:lnTo>
                    <a:lnTo>
                      <a:pt x="3154073" y="216630"/>
                    </a:lnTo>
                    <a:lnTo>
                      <a:pt x="3112587" y="200371"/>
                    </a:lnTo>
                    <a:lnTo>
                      <a:pt x="3069339" y="184623"/>
                    </a:lnTo>
                    <a:lnTo>
                      <a:pt x="3024378" y="169402"/>
                    </a:lnTo>
                    <a:lnTo>
                      <a:pt x="2977752" y="154724"/>
                    </a:lnTo>
                    <a:lnTo>
                      <a:pt x="2929512" y="140606"/>
                    </a:lnTo>
                    <a:lnTo>
                      <a:pt x="2879706" y="127062"/>
                    </a:lnTo>
                    <a:lnTo>
                      <a:pt x="2828385" y="114111"/>
                    </a:lnTo>
                    <a:lnTo>
                      <a:pt x="2775596" y="101767"/>
                    </a:lnTo>
                    <a:lnTo>
                      <a:pt x="2721389" y="90046"/>
                    </a:lnTo>
                    <a:lnTo>
                      <a:pt x="2665814" y="78965"/>
                    </a:lnTo>
                    <a:lnTo>
                      <a:pt x="2608920" y="68540"/>
                    </a:lnTo>
                    <a:lnTo>
                      <a:pt x="2550756" y="58787"/>
                    </a:lnTo>
                    <a:lnTo>
                      <a:pt x="2491371" y="49721"/>
                    </a:lnTo>
                    <a:lnTo>
                      <a:pt x="2430814" y="41360"/>
                    </a:lnTo>
                    <a:lnTo>
                      <a:pt x="2369135" y="33718"/>
                    </a:lnTo>
                    <a:lnTo>
                      <a:pt x="2306383" y="26813"/>
                    </a:lnTo>
                    <a:lnTo>
                      <a:pt x="2242608" y="20660"/>
                    </a:lnTo>
                    <a:lnTo>
                      <a:pt x="2177858" y="15275"/>
                    </a:lnTo>
                    <a:lnTo>
                      <a:pt x="2112182" y="10674"/>
                    </a:lnTo>
                    <a:lnTo>
                      <a:pt x="2045631" y="6874"/>
                    </a:lnTo>
                    <a:lnTo>
                      <a:pt x="1978253" y="3891"/>
                    </a:lnTo>
                    <a:lnTo>
                      <a:pt x="1910097" y="1740"/>
                    </a:lnTo>
                    <a:lnTo>
                      <a:pt x="1841213" y="437"/>
                    </a:lnTo>
                    <a:lnTo>
                      <a:pt x="1771650" y="0"/>
                    </a:lnTo>
                    <a:close/>
                  </a:path>
                </a:pathLst>
              </a:custGeom>
              <a:solidFill>
                <a:srgbClr val="A2307E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2D161703-F6A4-4F24-8B07-FE8C04EB0B38}"/>
                  </a:ext>
                </a:extLst>
              </p:cNvPr>
              <p:cNvSpPr/>
              <p:nvPr/>
            </p:nvSpPr>
            <p:spPr>
              <a:xfrm>
                <a:off x="7604759" y="3560063"/>
                <a:ext cx="2199640" cy="515620"/>
              </a:xfrm>
              <a:custGeom>
                <a:avLst/>
                <a:gdLst/>
                <a:ahLst/>
                <a:cxnLst/>
                <a:rect l="l" t="t" r="r" b="b"/>
                <a:pathLst>
                  <a:path w="2199640" h="515620">
                    <a:moveTo>
                      <a:pt x="1099566" y="0"/>
                    </a:moveTo>
                    <a:lnTo>
                      <a:pt x="1027264" y="547"/>
                    </a:lnTo>
                    <a:lnTo>
                      <a:pt x="956212" y="2168"/>
                    </a:lnTo>
                    <a:lnTo>
                      <a:pt x="886555" y="4828"/>
                    </a:lnTo>
                    <a:lnTo>
                      <a:pt x="818437" y="8494"/>
                    </a:lnTo>
                    <a:lnTo>
                      <a:pt x="752002" y="13130"/>
                    </a:lnTo>
                    <a:lnTo>
                      <a:pt x="687396" y="18704"/>
                    </a:lnTo>
                    <a:lnTo>
                      <a:pt x="624764" y="25181"/>
                    </a:lnTo>
                    <a:lnTo>
                      <a:pt x="564251" y="32528"/>
                    </a:lnTo>
                    <a:lnTo>
                      <a:pt x="506001" y="40710"/>
                    </a:lnTo>
                    <a:lnTo>
                      <a:pt x="450159" y="49694"/>
                    </a:lnTo>
                    <a:lnTo>
                      <a:pt x="396870" y="59445"/>
                    </a:lnTo>
                    <a:lnTo>
                      <a:pt x="346278" y="69930"/>
                    </a:lnTo>
                    <a:lnTo>
                      <a:pt x="298530" y="81115"/>
                    </a:lnTo>
                    <a:lnTo>
                      <a:pt x="253769" y="92966"/>
                    </a:lnTo>
                    <a:lnTo>
                      <a:pt x="212140" y="105448"/>
                    </a:lnTo>
                    <a:lnTo>
                      <a:pt x="173789" y="118528"/>
                    </a:lnTo>
                    <a:lnTo>
                      <a:pt x="107497" y="146347"/>
                    </a:lnTo>
                    <a:lnTo>
                      <a:pt x="56052" y="176150"/>
                    </a:lnTo>
                    <a:lnTo>
                      <a:pt x="20613" y="207665"/>
                    </a:lnTo>
                    <a:lnTo>
                      <a:pt x="0" y="257556"/>
                    </a:lnTo>
                    <a:lnTo>
                      <a:pt x="2338" y="274489"/>
                    </a:lnTo>
                    <a:lnTo>
                      <a:pt x="36259" y="323401"/>
                    </a:lnTo>
                    <a:lnTo>
                      <a:pt x="79846" y="354094"/>
                    </a:lnTo>
                    <a:lnTo>
                      <a:pt x="138860" y="382938"/>
                    </a:lnTo>
                    <a:lnTo>
                      <a:pt x="212140" y="409663"/>
                    </a:lnTo>
                    <a:lnTo>
                      <a:pt x="253769" y="422145"/>
                    </a:lnTo>
                    <a:lnTo>
                      <a:pt x="298530" y="433996"/>
                    </a:lnTo>
                    <a:lnTo>
                      <a:pt x="346278" y="445181"/>
                    </a:lnTo>
                    <a:lnTo>
                      <a:pt x="396870" y="455666"/>
                    </a:lnTo>
                    <a:lnTo>
                      <a:pt x="450159" y="465417"/>
                    </a:lnTo>
                    <a:lnTo>
                      <a:pt x="506001" y="474401"/>
                    </a:lnTo>
                    <a:lnTo>
                      <a:pt x="564251" y="482583"/>
                    </a:lnTo>
                    <a:lnTo>
                      <a:pt x="624764" y="489930"/>
                    </a:lnTo>
                    <a:lnTo>
                      <a:pt x="687396" y="496407"/>
                    </a:lnTo>
                    <a:lnTo>
                      <a:pt x="752002" y="501981"/>
                    </a:lnTo>
                    <a:lnTo>
                      <a:pt x="818437" y="506617"/>
                    </a:lnTo>
                    <a:lnTo>
                      <a:pt x="886555" y="510283"/>
                    </a:lnTo>
                    <a:lnTo>
                      <a:pt x="956212" y="512943"/>
                    </a:lnTo>
                    <a:lnTo>
                      <a:pt x="1027264" y="514564"/>
                    </a:lnTo>
                    <a:lnTo>
                      <a:pt x="1099566" y="515112"/>
                    </a:lnTo>
                    <a:lnTo>
                      <a:pt x="1171867" y="514564"/>
                    </a:lnTo>
                    <a:lnTo>
                      <a:pt x="1242919" y="512943"/>
                    </a:lnTo>
                    <a:lnTo>
                      <a:pt x="1312576" y="510283"/>
                    </a:lnTo>
                    <a:lnTo>
                      <a:pt x="1380694" y="506617"/>
                    </a:lnTo>
                    <a:lnTo>
                      <a:pt x="1447129" y="501981"/>
                    </a:lnTo>
                    <a:lnTo>
                      <a:pt x="1511735" y="496407"/>
                    </a:lnTo>
                    <a:lnTo>
                      <a:pt x="1574367" y="489930"/>
                    </a:lnTo>
                    <a:lnTo>
                      <a:pt x="1634880" y="482583"/>
                    </a:lnTo>
                    <a:lnTo>
                      <a:pt x="1693130" y="474401"/>
                    </a:lnTo>
                    <a:lnTo>
                      <a:pt x="1748972" y="465417"/>
                    </a:lnTo>
                    <a:lnTo>
                      <a:pt x="1802261" y="455666"/>
                    </a:lnTo>
                    <a:lnTo>
                      <a:pt x="1852853" y="445181"/>
                    </a:lnTo>
                    <a:lnTo>
                      <a:pt x="1900601" y="433996"/>
                    </a:lnTo>
                    <a:lnTo>
                      <a:pt x="1945362" y="422145"/>
                    </a:lnTo>
                    <a:lnTo>
                      <a:pt x="1986991" y="409663"/>
                    </a:lnTo>
                    <a:lnTo>
                      <a:pt x="2025342" y="396583"/>
                    </a:lnTo>
                    <a:lnTo>
                      <a:pt x="2091634" y="368764"/>
                    </a:lnTo>
                    <a:lnTo>
                      <a:pt x="2143079" y="338961"/>
                    </a:lnTo>
                    <a:lnTo>
                      <a:pt x="2178518" y="307446"/>
                    </a:lnTo>
                    <a:lnTo>
                      <a:pt x="2199132" y="257556"/>
                    </a:lnTo>
                    <a:lnTo>
                      <a:pt x="2196793" y="240622"/>
                    </a:lnTo>
                    <a:lnTo>
                      <a:pt x="2162872" y="191710"/>
                    </a:lnTo>
                    <a:lnTo>
                      <a:pt x="2119285" y="161017"/>
                    </a:lnTo>
                    <a:lnTo>
                      <a:pt x="2060271" y="132173"/>
                    </a:lnTo>
                    <a:lnTo>
                      <a:pt x="1986991" y="105448"/>
                    </a:lnTo>
                    <a:lnTo>
                      <a:pt x="1945362" y="92966"/>
                    </a:lnTo>
                    <a:lnTo>
                      <a:pt x="1900601" y="81115"/>
                    </a:lnTo>
                    <a:lnTo>
                      <a:pt x="1852853" y="69930"/>
                    </a:lnTo>
                    <a:lnTo>
                      <a:pt x="1802261" y="59445"/>
                    </a:lnTo>
                    <a:lnTo>
                      <a:pt x="1748972" y="49694"/>
                    </a:lnTo>
                    <a:lnTo>
                      <a:pt x="1693130" y="40710"/>
                    </a:lnTo>
                    <a:lnTo>
                      <a:pt x="1634880" y="32528"/>
                    </a:lnTo>
                    <a:lnTo>
                      <a:pt x="1574367" y="25181"/>
                    </a:lnTo>
                    <a:lnTo>
                      <a:pt x="1511735" y="18704"/>
                    </a:lnTo>
                    <a:lnTo>
                      <a:pt x="1447129" y="13130"/>
                    </a:lnTo>
                    <a:lnTo>
                      <a:pt x="1380694" y="8494"/>
                    </a:lnTo>
                    <a:lnTo>
                      <a:pt x="1312576" y="4828"/>
                    </a:lnTo>
                    <a:lnTo>
                      <a:pt x="1242919" y="2168"/>
                    </a:lnTo>
                    <a:lnTo>
                      <a:pt x="1171867" y="547"/>
                    </a:lnTo>
                    <a:lnTo>
                      <a:pt x="1099566" y="0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8" name="object 15">
              <a:extLst>
                <a:ext uri="{FF2B5EF4-FFF2-40B4-BE49-F238E27FC236}">
                  <a16:creationId xmlns:a16="http://schemas.microsoft.com/office/drawing/2014/main" id="{B5365DEB-BAE4-49F9-B66B-4CB2EDE7EF62}"/>
                </a:ext>
              </a:extLst>
            </p:cNvPr>
            <p:cNvSpPr txBox="1"/>
            <p:nvPr/>
          </p:nvSpPr>
          <p:spPr>
            <a:xfrm>
              <a:off x="5567079" y="3249040"/>
              <a:ext cx="278136" cy="216127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700" b="1" spc="-5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  <a:endParaRPr sz="27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DB04B80A-F355-4DBC-82E6-E79EF6896A14}"/>
                </a:ext>
              </a:extLst>
            </p:cNvPr>
            <p:cNvSpPr txBox="1"/>
            <p:nvPr/>
          </p:nvSpPr>
          <p:spPr>
            <a:xfrm>
              <a:off x="4497848" y="3870069"/>
              <a:ext cx="3104705" cy="2154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700" spc="-7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Heavy </a:t>
              </a:r>
              <a:r>
                <a:rPr sz="2700" spc="-8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write</a:t>
              </a:r>
              <a:r>
                <a:rPr sz="2700" spc="4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700" spc="-7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operations</a:t>
              </a: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0" name="object 17">
              <a:extLst>
                <a:ext uri="{FF2B5EF4-FFF2-40B4-BE49-F238E27FC236}">
                  <a16:creationId xmlns:a16="http://schemas.microsoft.com/office/drawing/2014/main" id="{AF0E14EA-27C0-40D3-B658-69477744E758}"/>
                </a:ext>
              </a:extLst>
            </p:cNvPr>
            <p:cNvGrpSpPr/>
            <p:nvPr/>
          </p:nvGrpSpPr>
          <p:grpSpPr>
            <a:xfrm>
              <a:off x="8041889" y="2192269"/>
              <a:ext cx="2624569" cy="1474226"/>
              <a:chOff x="11943588" y="3244595"/>
              <a:chExt cx="3543300" cy="1938655"/>
            </a:xfrm>
          </p:grpSpPr>
          <p:sp>
            <p:nvSpPr>
              <p:cNvPr id="13" name="object 18">
                <a:extLst>
                  <a:ext uri="{FF2B5EF4-FFF2-40B4-BE49-F238E27FC236}">
                    <a16:creationId xmlns:a16="http://schemas.microsoft.com/office/drawing/2014/main" id="{6F219509-68BE-417B-BD0F-253C3B789585}"/>
                  </a:ext>
                </a:extLst>
              </p:cNvPr>
              <p:cNvSpPr/>
              <p:nvPr/>
            </p:nvSpPr>
            <p:spPr>
              <a:xfrm>
                <a:off x="11943588" y="3823715"/>
                <a:ext cx="3543300" cy="1359535"/>
              </a:xfrm>
              <a:custGeom>
                <a:avLst/>
                <a:gdLst/>
                <a:ahLst/>
                <a:cxnLst/>
                <a:rect l="l" t="t" r="r" b="b"/>
                <a:pathLst>
                  <a:path w="3543300" h="1359535">
                    <a:moveTo>
                      <a:pt x="3543300" y="0"/>
                    </a:moveTo>
                    <a:lnTo>
                      <a:pt x="3350561" y="37564"/>
                    </a:lnTo>
                    <a:lnTo>
                      <a:pt x="2881693" y="120205"/>
                    </a:lnTo>
                    <a:lnTo>
                      <a:pt x="2300716" y="202846"/>
                    </a:lnTo>
                    <a:lnTo>
                      <a:pt x="1771650" y="240411"/>
                    </a:lnTo>
                    <a:lnTo>
                      <a:pt x="1353919" y="236654"/>
                    </a:lnTo>
                    <a:lnTo>
                      <a:pt x="1030128" y="210359"/>
                    </a:lnTo>
                    <a:lnTo>
                      <a:pt x="634186" y="138987"/>
                    </a:lnTo>
                    <a:lnTo>
                      <a:pt x="0" y="0"/>
                    </a:lnTo>
                    <a:lnTo>
                      <a:pt x="0" y="781304"/>
                    </a:lnTo>
                    <a:lnTo>
                      <a:pt x="5334" y="826268"/>
                    </a:lnTo>
                    <a:lnTo>
                      <a:pt x="21075" y="870323"/>
                    </a:lnTo>
                    <a:lnTo>
                      <a:pt x="46826" y="913338"/>
                    </a:lnTo>
                    <a:lnTo>
                      <a:pt x="82192" y="955179"/>
                    </a:lnTo>
                    <a:lnTo>
                      <a:pt x="126779" y="995716"/>
                    </a:lnTo>
                    <a:lnTo>
                      <a:pt x="180191" y="1034817"/>
                    </a:lnTo>
                    <a:lnTo>
                      <a:pt x="242033" y="1072350"/>
                    </a:lnTo>
                    <a:lnTo>
                      <a:pt x="275992" y="1090487"/>
                    </a:lnTo>
                    <a:lnTo>
                      <a:pt x="311910" y="1108183"/>
                    </a:lnTo>
                    <a:lnTo>
                      <a:pt x="349738" y="1125421"/>
                    </a:lnTo>
                    <a:lnTo>
                      <a:pt x="389426" y="1142185"/>
                    </a:lnTo>
                    <a:lnTo>
                      <a:pt x="430925" y="1158458"/>
                    </a:lnTo>
                    <a:lnTo>
                      <a:pt x="474186" y="1174224"/>
                    </a:lnTo>
                    <a:lnTo>
                      <a:pt x="519160" y="1189466"/>
                    </a:lnTo>
                    <a:lnTo>
                      <a:pt x="565796" y="1204167"/>
                    </a:lnTo>
                    <a:lnTo>
                      <a:pt x="614045" y="1218313"/>
                    </a:lnTo>
                    <a:lnTo>
                      <a:pt x="663859" y="1231885"/>
                    </a:lnTo>
                    <a:lnTo>
                      <a:pt x="715188" y="1244867"/>
                    </a:lnTo>
                    <a:lnTo>
                      <a:pt x="767981" y="1257244"/>
                    </a:lnTo>
                    <a:lnTo>
                      <a:pt x="822191" y="1268998"/>
                    </a:lnTo>
                    <a:lnTo>
                      <a:pt x="877767" y="1280112"/>
                    </a:lnTo>
                    <a:lnTo>
                      <a:pt x="934660" y="1290572"/>
                    </a:lnTo>
                    <a:lnTo>
                      <a:pt x="992821" y="1300360"/>
                    </a:lnTo>
                    <a:lnTo>
                      <a:pt x="1052200" y="1309459"/>
                    </a:lnTo>
                    <a:lnTo>
                      <a:pt x="1112748" y="1317853"/>
                    </a:lnTo>
                    <a:lnTo>
                      <a:pt x="1174416" y="1325526"/>
                    </a:lnTo>
                    <a:lnTo>
                      <a:pt x="1237153" y="1332461"/>
                    </a:lnTo>
                    <a:lnTo>
                      <a:pt x="1300912" y="1338642"/>
                    </a:lnTo>
                    <a:lnTo>
                      <a:pt x="1365641" y="1344053"/>
                    </a:lnTo>
                    <a:lnTo>
                      <a:pt x="1431293" y="1348676"/>
                    </a:lnTo>
                    <a:lnTo>
                      <a:pt x="1497817" y="1352495"/>
                    </a:lnTo>
                    <a:lnTo>
                      <a:pt x="1565164" y="1355495"/>
                    </a:lnTo>
                    <a:lnTo>
                      <a:pt x="1633285" y="1357658"/>
                    </a:lnTo>
                    <a:lnTo>
                      <a:pt x="1702130" y="1358967"/>
                    </a:lnTo>
                    <a:lnTo>
                      <a:pt x="1771650" y="1359408"/>
                    </a:lnTo>
                    <a:lnTo>
                      <a:pt x="1841169" y="1358967"/>
                    </a:lnTo>
                    <a:lnTo>
                      <a:pt x="1910014" y="1357658"/>
                    </a:lnTo>
                    <a:lnTo>
                      <a:pt x="1978135" y="1355495"/>
                    </a:lnTo>
                    <a:lnTo>
                      <a:pt x="2045482" y="1352495"/>
                    </a:lnTo>
                    <a:lnTo>
                      <a:pt x="2112006" y="1348676"/>
                    </a:lnTo>
                    <a:lnTo>
                      <a:pt x="2177658" y="1344053"/>
                    </a:lnTo>
                    <a:lnTo>
                      <a:pt x="2242387" y="1338642"/>
                    </a:lnTo>
                    <a:lnTo>
                      <a:pt x="2306146" y="1332461"/>
                    </a:lnTo>
                    <a:lnTo>
                      <a:pt x="2368883" y="1325526"/>
                    </a:lnTo>
                    <a:lnTo>
                      <a:pt x="2430551" y="1317853"/>
                    </a:lnTo>
                    <a:lnTo>
                      <a:pt x="2491099" y="1309459"/>
                    </a:lnTo>
                    <a:lnTo>
                      <a:pt x="2550478" y="1300360"/>
                    </a:lnTo>
                    <a:lnTo>
                      <a:pt x="2608639" y="1290572"/>
                    </a:lnTo>
                    <a:lnTo>
                      <a:pt x="2665532" y="1280112"/>
                    </a:lnTo>
                    <a:lnTo>
                      <a:pt x="2721108" y="1268998"/>
                    </a:lnTo>
                    <a:lnTo>
                      <a:pt x="2775318" y="1257244"/>
                    </a:lnTo>
                    <a:lnTo>
                      <a:pt x="2828111" y="1244867"/>
                    </a:lnTo>
                    <a:lnTo>
                      <a:pt x="2879440" y="1231885"/>
                    </a:lnTo>
                    <a:lnTo>
                      <a:pt x="2929254" y="1218313"/>
                    </a:lnTo>
                    <a:lnTo>
                      <a:pt x="2977503" y="1204167"/>
                    </a:lnTo>
                    <a:lnTo>
                      <a:pt x="3024139" y="1189466"/>
                    </a:lnTo>
                    <a:lnTo>
                      <a:pt x="3069113" y="1174224"/>
                    </a:lnTo>
                    <a:lnTo>
                      <a:pt x="3112374" y="1158458"/>
                    </a:lnTo>
                    <a:lnTo>
                      <a:pt x="3153873" y="1142185"/>
                    </a:lnTo>
                    <a:lnTo>
                      <a:pt x="3193561" y="1125421"/>
                    </a:lnTo>
                    <a:lnTo>
                      <a:pt x="3231389" y="1108183"/>
                    </a:lnTo>
                    <a:lnTo>
                      <a:pt x="3267307" y="1090487"/>
                    </a:lnTo>
                    <a:lnTo>
                      <a:pt x="3301266" y="1072350"/>
                    </a:lnTo>
                    <a:lnTo>
                      <a:pt x="3363108" y="1034817"/>
                    </a:lnTo>
                    <a:lnTo>
                      <a:pt x="3416520" y="995716"/>
                    </a:lnTo>
                    <a:lnTo>
                      <a:pt x="3461107" y="955179"/>
                    </a:lnTo>
                    <a:lnTo>
                      <a:pt x="3496473" y="913338"/>
                    </a:lnTo>
                    <a:lnTo>
                      <a:pt x="3522224" y="870323"/>
                    </a:lnTo>
                    <a:lnTo>
                      <a:pt x="3537965" y="826268"/>
                    </a:lnTo>
                    <a:lnTo>
                      <a:pt x="3543300" y="781304"/>
                    </a:lnTo>
                    <a:lnTo>
                      <a:pt x="3543300" y="0"/>
                    </a:lnTo>
                    <a:close/>
                  </a:path>
                </a:pathLst>
              </a:custGeom>
              <a:solidFill>
                <a:srgbClr val="001B71"/>
              </a:solidFill>
            </p:spPr>
            <p:txBody>
              <a:bodyPr wrap="square" lIns="0" tIns="0" rIns="0" bIns="0" rtlCol="0"/>
              <a:lstStyle/>
              <a:p>
                <a:endParaRPr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4" name="object 19">
                <a:extLst>
                  <a:ext uri="{FF2B5EF4-FFF2-40B4-BE49-F238E27FC236}">
                    <a16:creationId xmlns:a16="http://schemas.microsoft.com/office/drawing/2014/main" id="{5EC97D0B-37F1-4B20-816B-653952C56DAE}"/>
                  </a:ext>
                </a:extLst>
              </p:cNvPr>
              <p:cNvSpPr/>
              <p:nvPr/>
            </p:nvSpPr>
            <p:spPr>
              <a:xfrm>
                <a:off x="11943588" y="3244595"/>
                <a:ext cx="3543300" cy="1158240"/>
              </a:xfrm>
              <a:custGeom>
                <a:avLst/>
                <a:gdLst/>
                <a:ahLst/>
                <a:cxnLst/>
                <a:rect l="l" t="t" r="r" b="b"/>
                <a:pathLst>
                  <a:path w="3543300" h="1158239">
                    <a:moveTo>
                      <a:pt x="1771650" y="0"/>
                    </a:moveTo>
                    <a:lnTo>
                      <a:pt x="1702086" y="438"/>
                    </a:lnTo>
                    <a:lnTo>
                      <a:pt x="1633202" y="1742"/>
                    </a:lnTo>
                    <a:lnTo>
                      <a:pt x="1565046" y="3896"/>
                    </a:lnTo>
                    <a:lnTo>
                      <a:pt x="1497668" y="6884"/>
                    </a:lnTo>
                    <a:lnTo>
                      <a:pt x="1431117" y="10690"/>
                    </a:lnTo>
                    <a:lnTo>
                      <a:pt x="1365441" y="15297"/>
                    </a:lnTo>
                    <a:lnTo>
                      <a:pt x="1300691" y="20690"/>
                    </a:lnTo>
                    <a:lnTo>
                      <a:pt x="1236916" y="26852"/>
                    </a:lnTo>
                    <a:lnTo>
                      <a:pt x="1174164" y="33767"/>
                    </a:lnTo>
                    <a:lnTo>
                      <a:pt x="1112485" y="41420"/>
                    </a:lnTo>
                    <a:lnTo>
                      <a:pt x="1051928" y="49793"/>
                    </a:lnTo>
                    <a:lnTo>
                      <a:pt x="992543" y="58871"/>
                    </a:lnTo>
                    <a:lnTo>
                      <a:pt x="934379" y="68638"/>
                    </a:lnTo>
                    <a:lnTo>
                      <a:pt x="877485" y="79078"/>
                    </a:lnTo>
                    <a:lnTo>
                      <a:pt x="821910" y="90175"/>
                    </a:lnTo>
                    <a:lnTo>
                      <a:pt x="767703" y="101912"/>
                    </a:lnTo>
                    <a:lnTo>
                      <a:pt x="714914" y="114273"/>
                    </a:lnTo>
                    <a:lnTo>
                      <a:pt x="663593" y="127242"/>
                    </a:lnTo>
                    <a:lnTo>
                      <a:pt x="613787" y="140804"/>
                    </a:lnTo>
                    <a:lnTo>
                      <a:pt x="565547" y="154942"/>
                    </a:lnTo>
                    <a:lnTo>
                      <a:pt x="518922" y="169640"/>
                    </a:lnTo>
                    <a:lnTo>
                      <a:pt x="473960" y="184881"/>
                    </a:lnTo>
                    <a:lnTo>
                      <a:pt x="430712" y="200651"/>
                    </a:lnTo>
                    <a:lnTo>
                      <a:pt x="389226" y="216932"/>
                    </a:lnTo>
                    <a:lnTo>
                      <a:pt x="349552" y="233708"/>
                    </a:lnTo>
                    <a:lnTo>
                      <a:pt x="311739" y="250964"/>
                    </a:lnTo>
                    <a:lnTo>
                      <a:pt x="275836" y="268684"/>
                    </a:lnTo>
                    <a:lnTo>
                      <a:pt x="241892" y="286850"/>
                    </a:lnTo>
                    <a:lnTo>
                      <a:pt x="180080" y="324460"/>
                    </a:lnTo>
                    <a:lnTo>
                      <a:pt x="126697" y="363666"/>
                    </a:lnTo>
                    <a:lnTo>
                      <a:pt x="82137" y="404339"/>
                    </a:lnTo>
                    <a:lnTo>
                      <a:pt x="46793" y="446349"/>
                    </a:lnTo>
                    <a:lnTo>
                      <a:pt x="21059" y="489569"/>
                    </a:lnTo>
                    <a:lnTo>
                      <a:pt x="5330" y="533868"/>
                    </a:lnTo>
                    <a:lnTo>
                      <a:pt x="0" y="579119"/>
                    </a:lnTo>
                    <a:lnTo>
                      <a:pt x="1340" y="601856"/>
                    </a:lnTo>
                    <a:lnTo>
                      <a:pt x="11919" y="646647"/>
                    </a:lnTo>
                    <a:lnTo>
                      <a:pt x="32700" y="690423"/>
                    </a:lnTo>
                    <a:lnTo>
                      <a:pt x="63288" y="733054"/>
                    </a:lnTo>
                    <a:lnTo>
                      <a:pt x="103289" y="774412"/>
                    </a:lnTo>
                    <a:lnTo>
                      <a:pt x="152311" y="814367"/>
                    </a:lnTo>
                    <a:lnTo>
                      <a:pt x="209957" y="852791"/>
                    </a:lnTo>
                    <a:lnTo>
                      <a:pt x="275836" y="889555"/>
                    </a:lnTo>
                    <a:lnTo>
                      <a:pt x="311739" y="907275"/>
                    </a:lnTo>
                    <a:lnTo>
                      <a:pt x="349552" y="924531"/>
                    </a:lnTo>
                    <a:lnTo>
                      <a:pt x="389226" y="941307"/>
                    </a:lnTo>
                    <a:lnTo>
                      <a:pt x="430712" y="957588"/>
                    </a:lnTo>
                    <a:lnTo>
                      <a:pt x="473960" y="973358"/>
                    </a:lnTo>
                    <a:lnTo>
                      <a:pt x="518921" y="988599"/>
                    </a:lnTo>
                    <a:lnTo>
                      <a:pt x="565547" y="1003297"/>
                    </a:lnTo>
                    <a:lnTo>
                      <a:pt x="613787" y="1017435"/>
                    </a:lnTo>
                    <a:lnTo>
                      <a:pt x="663593" y="1030997"/>
                    </a:lnTo>
                    <a:lnTo>
                      <a:pt x="714914" y="1043966"/>
                    </a:lnTo>
                    <a:lnTo>
                      <a:pt x="767703" y="1056327"/>
                    </a:lnTo>
                    <a:lnTo>
                      <a:pt x="821910" y="1068064"/>
                    </a:lnTo>
                    <a:lnTo>
                      <a:pt x="877485" y="1079161"/>
                    </a:lnTo>
                    <a:lnTo>
                      <a:pt x="934379" y="1089601"/>
                    </a:lnTo>
                    <a:lnTo>
                      <a:pt x="992543" y="1099368"/>
                    </a:lnTo>
                    <a:lnTo>
                      <a:pt x="1051928" y="1108446"/>
                    </a:lnTo>
                    <a:lnTo>
                      <a:pt x="1112485" y="1116819"/>
                    </a:lnTo>
                    <a:lnTo>
                      <a:pt x="1174164" y="1124472"/>
                    </a:lnTo>
                    <a:lnTo>
                      <a:pt x="1236916" y="1131387"/>
                    </a:lnTo>
                    <a:lnTo>
                      <a:pt x="1300691" y="1137549"/>
                    </a:lnTo>
                    <a:lnTo>
                      <a:pt x="1365441" y="1142942"/>
                    </a:lnTo>
                    <a:lnTo>
                      <a:pt x="1431117" y="1147549"/>
                    </a:lnTo>
                    <a:lnTo>
                      <a:pt x="1497668" y="1151355"/>
                    </a:lnTo>
                    <a:lnTo>
                      <a:pt x="1565046" y="1154343"/>
                    </a:lnTo>
                    <a:lnTo>
                      <a:pt x="1633202" y="1156497"/>
                    </a:lnTo>
                    <a:lnTo>
                      <a:pt x="1702086" y="1157801"/>
                    </a:lnTo>
                    <a:lnTo>
                      <a:pt x="1771650" y="1158239"/>
                    </a:lnTo>
                    <a:lnTo>
                      <a:pt x="1841213" y="1157801"/>
                    </a:lnTo>
                    <a:lnTo>
                      <a:pt x="1910097" y="1156497"/>
                    </a:lnTo>
                    <a:lnTo>
                      <a:pt x="1978253" y="1154343"/>
                    </a:lnTo>
                    <a:lnTo>
                      <a:pt x="2045631" y="1151355"/>
                    </a:lnTo>
                    <a:lnTo>
                      <a:pt x="2112182" y="1147549"/>
                    </a:lnTo>
                    <a:lnTo>
                      <a:pt x="2177858" y="1142942"/>
                    </a:lnTo>
                    <a:lnTo>
                      <a:pt x="2242608" y="1137549"/>
                    </a:lnTo>
                    <a:lnTo>
                      <a:pt x="2306383" y="1131387"/>
                    </a:lnTo>
                    <a:lnTo>
                      <a:pt x="2369135" y="1124472"/>
                    </a:lnTo>
                    <a:lnTo>
                      <a:pt x="2430814" y="1116819"/>
                    </a:lnTo>
                    <a:lnTo>
                      <a:pt x="2491371" y="1108446"/>
                    </a:lnTo>
                    <a:lnTo>
                      <a:pt x="2550756" y="1099368"/>
                    </a:lnTo>
                    <a:lnTo>
                      <a:pt x="2608920" y="1089601"/>
                    </a:lnTo>
                    <a:lnTo>
                      <a:pt x="2665814" y="1079161"/>
                    </a:lnTo>
                    <a:lnTo>
                      <a:pt x="2721389" y="1068064"/>
                    </a:lnTo>
                    <a:lnTo>
                      <a:pt x="2775596" y="1056327"/>
                    </a:lnTo>
                    <a:lnTo>
                      <a:pt x="2828385" y="1043966"/>
                    </a:lnTo>
                    <a:lnTo>
                      <a:pt x="2879706" y="1030997"/>
                    </a:lnTo>
                    <a:lnTo>
                      <a:pt x="2929512" y="1017435"/>
                    </a:lnTo>
                    <a:lnTo>
                      <a:pt x="2977752" y="1003297"/>
                    </a:lnTo>
                    <a:lnTo>
                      <a:pt x="3024377" y="988599"/>
                    </a:lnTo>
                    <a:lnTo>
                      <a:pt x="3069339" y="973358"/>
                    </a:lnTo>
                    <a:lnTo>
                      <a:pt x="3112587" y="957588"/>
                    </a:lnTo>
                    <a:lnTo>
                      <a:pt x="3154073" y="941307"/>
                    </a:lnTo>
                    <a:lnTo>
                      <a:pt x="3193747" y="924531"/>
                    </a:lnTo>
                    <a:lnTo>
                      <a:pt x="3231560" y="907275"/>
                    </a:lnTo>
                    <a:lnTo>
                      <a:pt x="3267463" y="889555"/>
                    </a:lnTo>
                    <a:lnTo>
                      <a:pt x="3301407" y="871389"/>
                    </a:lnTo>
                    <a:lnTo>
                      <a:pt x="3363219" y="833779"/>
                    </a:lnTo>
                    <a:lnTo>
                      <a:pt x="3416602" y="794573"/>
                    </a:lnTo>
                    <a:lnTo>
                      <a:pt x="3461162" y="753900"/>
                    </a:lnTo>
                    <a:lnTo>
                      <a:pt x="3496506" y="711890"/>
                    </a:lnTo>
                    <a:lnTo>
                      <a:pt x="3522240" y="668670"/>
                    </a:lnTo>
                    <a:lnTo>
                      <a:pt x="3537969" y="624371"/>
                    </a:lnTo>
                    <a:lnTo>
                      <a:pt x="3543300" y="579119"/>
                    </a:lnTo>
                    <a:lnTo>
                      <a:pt x="3541959" y="556383"/>
                    </a:lnTo>
                    <a:lnTo>
                      <a:pt x="3531380" y="511592"/>
                    </a:lnTo>
                    <a:lnTo>
                      <a:pt x="3510599" y="467816"/>
                    </a:lnTo>
                    <a:lnTo>
                      <a:pt x="3480011" y="425185"/>
                    </a:lnTo>
                    <a:lnTo>
                      <a:pt x="3440010" y="383827"/>
                    </a:lnTo>
                    <a:lnTo>
                      <a:pt x="3390988" y="343872"/>
                    </a:lnTo>
                    <a:lnTo>
                      <a:pt x="3333342" y="305448"/>
                    </a:lnTo>
                    <a:lnTo>
                      <a:pt x="3267463" y="268684"/>
                    </a:lnTo>
                    <a:lnTo>
                      <a:pt x="3231560" y="250964"/>
                    </a:lnTo>
                    <a:lnTo>
                      <a:pt x="3193747" y="233708"/>
                    </a:lnTo>
                    <a:lnTo>
                      <a:pt x="3154073" y="216932"/>
                    </a:lnTo>
                    <a:lnTo>
                      <a:pt x="3112587" y="200651"/>
                    </a:lnTo>
                    <a:lnTo>
                      <a:pt x="3069339" y="184881"/>
                    </a:lnTo>
                    <a:lnTo>
                      <a:pt x="3024377" y="169640"/>
                    </a:lnTo>
                    <a:lnTo>
                      <a:pt x="2977752" y="154942"/>
                    </a:lnTo>
                    <a:lnTo>
                      <a:pt x="2929512" y="140804"/>
                    </a:lnTo>
                    <a:lnTo>
                      <a:pt x="2879706" y="127242"/>
                    </a:lnTo>
                    <a:lnTo>
                      <a:pt x="2828385" y="114273"/>
                    </a:lnTo>
                    <a:lnTo>
                      <a:pt x="2775596" y="101912"/>
                    </a:lnTo>
                    <a:lnTo>
                      <a:pt x="2721389" y="90175"/>
                    </a:lnTo>
                    <a:lnTo>
                      <a:pt x="2665814" y="79078"/>
                    </a:lnTo>
                    <a:lnTo>
                      <a:pt x="2608920" y="68638"/>
                    </a:lnTo>
                    <a:lnTo>
                      <a:pt x="2550756" y="58871"/>
                    </a:lnTo>
                    <a:lnTo>
                      <a:pt x="2491371" y="49793"/>
                    </a:lnTo>
                    <a:lnTo>
                      <a:pt x="2430814" y="41420"/>
                    </a:lnTo>
                    <a:lnTo>
                      <a:pt x="2369135" y="33767"/>
                    </a:lnTo>
                    <a:lnTo>
                      <a:pt x="2306383" y="26852"/>
                    </a:lnTo>
                    <a:lnTo>
                      <a:pt x="2242608" y="20690"/>
                    </a:lnTo>
                    <a:lnTo>
                      <a:pt x="2177858" y="15297"/>
                    </a:lnTo>
                    <a:lnTo>
                      <a:pt x="2112182" y="10690"/>
                    </a:lnTo>
                    <a:lnTo>
                      <a:pt x="2045631" y="6884"/>
                    </a:lnTo>
                    <a:lnTo>
                      <a:pt x="1978253" y="3896"/>
                    </a:lnTo>
                    <a:lnTo>
                      <a:pt x="1910097" y="1742"/>
                    </a:lnTo>
                    <a:lnTo>
                      <a:pt x="1841213" y="438"/>
                    </a:lnTo>
                    <a:lnTo>
                      <a:pt x="1771650" y="0"/>
                    </a:lnTo>
                    <a:close/>
                  </a:path>
                </a:pathLst>
              </a:custGeom>
              <a:solidFill>
                <a:srgbClr val="001B7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5" name="object 20">
                <a:extLst>
                  <a:ext uri="{FF2B5EF4-FFF2-40B4-BE49-F238E27FC236}">
                    <a16:creationId xmlns:a16="http://schemas.microsoft.com/office/drawing/2014/main" id="{E26C4D7B-AE8A-403F-B3DC-DCB4FBF197F4}"/>
                  </a:ext>
                </a:extLst>
              </p:cNvPr>
              <p:cNvSpPr/>
              <p:nvPr/>
            </p:nvSpPr>
            <p:spPr>
              <a:xfrm>
                <a:off x="12615672" y="3560063"/>
                <a:ext cx="2200910" cy="515620"/>
              </a:xfrm>
              <a:custGeom>
                <a:avLst/>
                <a:gdLst/>
                <a:ahLst/>
                <a:cxnLst/>
                <a:rect l="l" t="t" r="r" b="b"/>
                <a:pathLst>
                  <a:path w="2200909" h="515620">
                    <a:moveTo>
                      <a:pt x="1100327" y="0"/>
                    </a:moveTo>
                    <a:lnTo>
                      <a:pt x="1027981" y="547"/>
                    </a:lnTo>
                    <a:lnTo>
                      <a:pt x="956883" y="2168"/>
                    </a:lnTo>
                    <a:lnTo>
                      <a:pt x="887180" y="4828"/>
                    </a:lnTo>
                    <a:lnTo>
                      <a:pt x="819017" y="8494"/>
                    </a:lnTo>
                    <a:lnTo>
                      <a:pt x="752539" y="13130"/>
                    </a:lnTo>
                    <a:lnTo>
                      <a:pt x="687889" y="18704"/>
                    </a:lnTo>
                    <a:lnTo>
                      <a:pt x="625215" y="25181"/>
                    </a:lnTo>
                    <a:lnTo>
                      <a:pt x="564660" y="32528"/>
                    </a:lnTo>
                    <a:lnTo>
                      <a:pt x="506369" y="40710"/>
                    </a:lnTo>
                    <a:lnTo>
                      <a:pt x="450488" y="49694"/>
                    </a:lnTo>
                    <a:lnTo>
                      <a:pt x="397161" y="59445"/>
                    </a:lnTo>
                    <a:lnTo>
                      <a:pt x="346534" y="69930"/>
                    </a:lnTo>
                    <a:lnTo>
                      <a:pt x="298751" y="81115"/>
                    </a:lnTo>
                    <a:lnTo>
                      <a:pt x="253958" y="92966"/>
                    </a:lnTo>
                    <a:lnTo>
                      <a:pt x="212299" y="105448"/>
                    </a:lnTo>
                    <a:lnTo>
                      <a:pt x="173919" y="118528"/>
                    </a:lnTo>
                    <a:lnTo>
                      <a:pt x="107578" y="146347"/>
                    </a:lnTo>
                    <a:lnTo>
                      <a:pt x="56095" y="176150"/>
                    </a:lnTo>
                    <a:lnTo>
                      <a:pt x="20629" y="207665"/>
                    </a:lnTo>
                    <a:lnTo>
                      <a:pt x="0" y="257556"/>
                    </a:lnTo>
                    <a:lnTo>
                      <a:pt x="2340" y="274489"/>
                    </a:lnTo>
                    <a:lnTo>
                      <a:pt x="36287" y="323401"/>
                    </a:lnTo>
                    <a:lnTo>
                      <a:pt x="79907" y="354094"/>
                    </a:lnTo>
                    <a:lnTo>
                      <a:pt x="138964" y="382938"/>
                    </a:lnTo>
                    <a:lnTo>
                      <a:pt x="212299" y="409663"/>
                    </a:lnTo>
                    <a:lnTo>
                      <a:pt x="253958" y="422145"/>
                    </a:lnTo>
                    <a:lnTo>
                      <a:pt x="298751" y="433996"/>
                    </a:lnTo>
                    <a:lnTo>
                      <a:pt x="346534" y="445181"/>
                    </a:lnTo>
                    <a:lnTo>
                      <a:pt x="397161" y="455666"/>
                    </a:lnTo>
                    <a:lnTo>
                      <a:pt x="450488" y="465417"/>
                    </a:lnTo>
                    <a:lnTo>
                      <a:pt x="506369" y="474401"/>
                    </a:lnTo>
                    <a:lnTo>
                      <a:pt x="564660" y="482583"/>
                    </a:lnTo>
                    <a:lnTo>
                      <a:pt x="625215" y="489930"/>
                    </a:lnTo>
                    <a:lnTo>
                      <a:pt x="687889" y="496407"/>
                    </a:lnTo>
                    <a:lnTo>
                      <a:pt x="752539" y="501981"/>
                    </a:lnTo>
                    <a:lnTo>
                      <a:pt x="819017" y="506617"/>
                    </a:lnTo>
                    <a:lnTo>
                      <a:pt x="887180" y="510283"/>
                    </a:lnTo>
                    <a:lnTo>
                      <a:pt x="956883" y="512943"/>
                    </a:lnTo>
                    <a:lnTo>
                      <a:pt x="1027981" y="514564"/>
                    </a:lnTo>
                    <a:lnTo>
                      <a:pt x="1100327" y="515112"/>
                    </a:lnTo>
                    <a:lnTo>
                      <a:pt x="1172674" y="514564"/>
                    </a:lnTo>
                    <a:lnTo>
                      <a:pt x="1243772" y="512943"/>
                    </a:lnTo>
                    <a:lnTo>
                      <a:pt x="1313475" y="510283"/>
                    </a:lnTo>
                    <a:lnTo>
                      <a:pt x="1381638" y="506617"/>
                    </a:lnTo>
                    <a:lnTo>
                      <a:pt x="1448116" y="501981"/>
                    </a:lnTo>
                    <a:lnTo>
                      <a:pt x="1512766" y="496407"/>
                    </a:lnTo>
                    <a:lnTo>
                      <a:pt x="1575440" y="489930"/>
                    </a:lnTo>
                    <a:lnTo>
                      <a:pt x="1635995" y="482583"/>
                    </a:lnTo>
                    <a:lnTo>
                      <a:pt x="1694286" y="474401"/>
                    </a:lnTo>
                    <a:lnTo>
                      <a:pt x="1750167" y="465417"/>
                    </a:lnTo>
                    <a:lnTo>
                      <a:pt x="1803494" y="455666"/>
                    </a:lnTo>
                    <a:lnTo>
                      <a:pt x="1854121" y="445181"/>
                    </a:lnTo>
                    <a:lnTo>
                      <a:pt x="1901904" y="433996"/>
                    </a:lnTo>
                    <a:lnTo>
                      <a:pt x="1946697" y="422145"/>
                    </a:lnTo>
                    <a:lnTo>
                      <a:pt x="1988356" y="409663"/>
                    </a:lnTo>
                    <a:lnTo>
                      <a:pt x="2026736" y="396583"/>
                    </a:lnTo>
                    <a:lnTo>
                      <a:pt x="2093077" y="368764"/>
                    </a:lnTo>
                    <a:lnTo>
                      <a:pt x="2144560" y="338961"/>
                    </a:lnTo>
                    <a:lnTo>
                      <a:pt x="2180026" y="307446"/>
                    </a:lnTo>
                    <a:lnTo>
                      <a:pt x="2200656" y="257556"/>
                    </a:lnTo>
                    <a:lnTo>
                      <a:pt x="2198315" y="240622"/>
                    </a:lnTo>
                    <a:lnTo>
                      <a:pt x="2164368" y="191710"/>
                    </a:lnTo>
                    <a:lnTo>
                      <a:pt x="2120748" y="161017"/>
                    </a:lnTo>
                    <a:lnTo>
                      <a:pt x="2061691" y="132173"/>
                    </a:lnTo>
                    <a:lnTo>
                      <a:pt x="1988356" y="105448"/>
                    </a:lnTo>
                    <a:lnTo>
                      <a:pt x="1946697" y="92966"/>
                    </a:lnTo>
                    <a:lnTo>
                      <a:pt x="1901904" y="81115"/>
                    </a:lnTo>
                    <a:lnTo>
                      <a:pt x="1854121" y="69930"/>
                    </a:lnTo>
                    <a:lnTo>
                      <a:pt x="1803494" y="59445"/>
                    </a:lnTo>
                    <a:lnTo>
                      <a:pt x="1750167" y="49694"/>
                    </a:lnTo>
                    <a:lnTo>
                      <a:pt x="1694286" y="40710"/>
                    </a:lnTo>
                    <a:lnTo>
                      <a:pt x="1635995" y="32528"/>
                    </a:lnTo>
                    <a:lnTo>
                      <a:pt x="1575440" y="25181"/>
                    </a:lnTo>
                    <a:lnTo>
                      <a:pt x="1512766" y="18704"/>
                    </a:lnTo>
                    <a:lnTo>
                      <a:pt x="1448116" y="13130"/>
                    </a:lnTo>
                    <a:lnTo>
                      <a:pt x="1381638" y="8494"/>
                    </a:lnTo>
                    <a:lnTo>
                      <a:pt x="1313475" y="4828"/>
                    </a:lnTo>
                    <a:lnTo>
                      <a:pt x="1243772" y="2168"/>
                    </a:lnTo>
                    <a:lnTo>
                      <a:pt x="1172674" y="547"/>
                    </a:lnTo>
                    <a:lnTo>
                      <a:pt x="1100327" y="0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1" name="object 21">
              <a:extLst>
                <a:ext uri="{FF2B5EF4-FFF2-40B4-BE49-F238E27FC236}">
                  <a16:creationId xmlns:a16="http://schemas.microsoft.com/office/drawing/2014/main" id="{A3C777C2-76DD-4CE7-89BF-19E1F019D227}"/>
                </a:ext>
              </a:extLst>
            </p:cNvPr>
            <p:cNvSpPr txBox="1"/>
            <p:nvPr/>
          </p:nvSpPr>
          <p:spPr>
            <a:xfrm>
              <a:off x="9310876" y="3149574"/>
              <a:ext cx="386885" cy="216127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700" b="1" spc="-5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  <a:endParaRPr sz="27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bject 22">
              <a:extLst>
                <a:ext uri="{FF2B5EF4-FFF2-40B4-BE49-F238E27FC236}">
                  <a16:creationId xmlns:a16="http://schemas.microsoft.com/office/drawing/2014/main" id="{E484CAD6-9E27-4ADA-B648-450F7A5D30C0}"/>
                </a:ext>
              </a:extLst>
            </p:cNvPr>
            <p:cNvSpPr txBox="1"/>
            <p:nvPr/>
          </p:nvSpPr>
          <p:spPr>
            <a:xfrm>
              <a:off x="7823852" y="3870069"/>
              <a:ext cx="3360931" cy="2154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918210" marR="5080" indent="-906144">
                <a:lnSpc>
                  <a:spcPct val="100000"/>
                </a:lnSpc>
                <a:spcBef>
                  <a:spcPts val="95"/>
                </a:spcBef>
              </a:pPr>
              <a:r>
                <a:rPr sz="2700" spc="-7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Mix </a:t>
              </a:r>
              <a:r>
                <a:rPr sz="2700" spc="-5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 </a:t>
              </a:r>
              <a:r>
                <a:rPr sz="2700" spc="-7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read </a:t>
              </a:r>
              <a:r>
                <a:rPr sz="2700" spc="-6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 </a:t>
              </a:r>
              <a:r>
                <a:rPr sz="2700" spc="-8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write  </a:t>
              </a:r>
              <a:r>
                <a:rPr sz="2700" spc="-7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operations</a:t>
              </a: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CD698DEF-68C8-4B14-81B5-5FB7E016B136}"/>
              </a:ext>
            </a:extLst>
          </p:cNvPr>
          <p:cNvSpPr/>
          <p:nvPr/>
        </p:nvSpPr>
        <p:spPr>
          <a:xfrm rot="-4500000" flipH="1" flipV="1">
            <a:off x="3095633" y="-1515407"/>
            <a:ext cx="1594055" cy="5870544"/>
          </a:xfrm>
          <a:prstGeom prst="line">
            <a:avLst/>
          </a:prstGeom>
          <a:ln w="28575" cap="rnd">
            <a:solidFill>
              <a:srgbClr val="A2307E"/>
            </a:solidFill>
            <a:prstDash val="solid"/>
            <a:headEnd type="none" w="sm" len="sm"/>
            <a:tailEnd type="none" w="sm" len="sm"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423045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30161" y="2091765"/>
            <a:ext cx="8037090" cy="71665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64795"/>
            <a:ext cx="1351282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Types Of Storage Engines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372646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2476500"/>
            <a:ext cx="16230600" cy="587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buFont typeface="Arial"/>
              <a:buChar char="•"/>
            </a:pPr>
            <a:r>
              <a:rPr lang="en-US" sz="2700" spc="27" dirty="0">
                <a:solidFill>
                  <a:srgbClr val="000000"/>
                </a:solidFill>
                <a:latin typeface="Open Sans"/>
              </a:rPr>
              <a:t>MMAPv1 is </a:t>
            </a:r>
            <a:r>
              <a:rPr lang="en-US" sz="2699" spc="26" dirty="0">
                <a:solidFill>
                  <a:srgbClr val="000000"/>
                </a:solidFill>
                <a:latin typeface="Open Sans"/>
              </a:rPr>
              <a:t>the original MongoDB storage engine for version 3.0 and earlier.</a:t>
            </a:r>
          </a:p>
          <a:p>
            <a:endParaRPr lang="en-US" sz="2699" spc="26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buFont typeface="Arial"/>
              <a:buChar char="•"/>
            </a:pPr>
            <a:r>
              <a:rPr lang="en-US" sz="2699" spc="26" dirty="0">
                <a:solidFill>
                  <a:srgbClr val="000000"/>
                </a:solidFill>
                <a:latin typeface="Open Sans"/>
              </a:rPr>
              <a:t>To ensure that all modifications to a MongoDB data set are durably written to disk.</a:t>
            </a:r>
          </a:p>
          <a:p>
            <a:endParaRPr lang="en-US" sz="2699" spc="26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buFont typeface="Arial"/>
              <a:buChar char="•"/>
            </a:pPr>
            <a:r>
              <a:rPr lang="en-US" sz="2699" spc="26" dirty="0">
                <a:solidFill>
                  <a:srgbClr val="000000"/>
                </a:solidFill>
                <a:latin typeface="Open Sans"/>
              </a:rPr>
              <a:t>MongoDB, by default, records all modifications to an on-disk journal.</a:t>
            </a:r>
          </a:p>
          <a:p>
            <a:endParaRPr lang="en-US" sz="2699" spc="26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buFont typeface="Arial"/>
              <a:buChar char="•"/>
            </a:pPr>
            <a:r>
              <a:rPr lang="en-US" sz="2699" spc="26" dirty="0">
                <a:solidFill>
                  <a:srgbClr val="000000"/>
                </a:solidFill>
                <a:latin typeface="Open Sans"/>
              </a:rPr>
              <a:t>MongoDB writes to the data files on disk every 60 seconds.</a:t>
            </a:r>
          </a:p>
          <a:p>
            <a:endParaRPr lang="en-US" sz="2699" spc="26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buFont typeface="Arial"/>
              <a:buChar char="•"/>
            </a:pPr>
            <a:r>
              <a:rPr lang="en-US" sz="2699" spc="26" dirty="0">
                <a:solidFill>
                  <a:srgbClr val="000000"/>
                </a:solidFill>
                <a:latin typeface="Open Sans"/>
              </a:rPr>
              <a:t>It writes to the journal files roughly every 100 milliseconds.</a:t>
            </a:r>
          </a:p>
          <a:p>
            <a:endParaRPr lang="en-US" sz="2699" spc="26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buFont typeface="Arial"/>
              <a:buChar char="•"/>
            </a:pPr>
            <a:r>
              <a:rPr lang="en-US" sz="2699" spc="26" dirty="0">
                <a:solidFill>
                  <a:srgbClr val="000000"/>
                </a:solidFill>
                <a:latin typeface="Open Sans"/>
              </a:rPr>
              <a:t>It stores and accesses data via memory-mapped files.</a:t>
            </a:r>
          </a:p>
          <a:p>
            <a:endParaRPr lang="en-US" sz="2699" spc="26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buFont typeface="Arial"/>
              <a:buChar char="•"/>
            </a:pPr>
            <a:r>
              <a:rPr lang="en-US" sz="2699" spc="26" dirty="0">
                <a:solidFill>
                  <a:srgbClr val="000000"/>
                </a:solidFill>
                <a:latin typeface="Open Sans"/>
              </a:rPr>
              <a:t>MongoDB automatically uses all free memory on the machine as its cache.</a:t>
            </a:r>
          </a:p>
          <a:p>
            <a:pPr>
              <a:lnSpc>
                <a:spcPts val="4049"/>
              </a:lnSpc>
            </a:pPr>
            <a:endParaRPr lang="en-US" sz="2699" spc="26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85213" y="4457700"/>
            <a:ext cx="2747583" cy="25528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33406" y="242458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Mmapv1 Storage Engine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753746"/>
            <a:ext cx="14510872" cy="504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buFont typeface="Arial"/>
              <a:buChar char="•"/>
            </a:pPr>
            <a:r>
              <a:rPr lang="en-US" sz="2700" spc="27" dirty="0">
                <a:solidFill>
                  <a:srgbClr val="191919"/>
                </a:solidFill>
                <a:latin typeface="Open Sans"/>
              </a:rPr>
              <a:t>A m</a:t>
            </a:r>
            <a:r>
              <a:rPr lang="en-US" sz="2699" spc="26" dirty="0">
                <a:solidFill>
                  <a:srgbClr val="191919"/>
                </a:solidFill>
                <a:latin typeface="Open Sans"/>
              </a:rPr>
              <a:t>emory-mapped file contains data stored by the operating system in its memory.</a:t>
            </a:r>
          </a:p>
          <a:p>
            <a:endParaRPr lang="en-US" sz="2699" spc="26" dirty="0">
              <a:solidFill>
                <a:srgbClr val="191919"/>
              </a:solidFill>
              <a:latin typeface="Open Sans"/>
            </a:endParaRPr>
          </a:p>
          <a:p>
            <a:pPr marL="582930" lvl="1" indent="-291465">
              <a:buFont typeface="Arial"/>
              <a:buChar char="•"/>
            </a:pPr>
            <a:r>
              <a:rPr lang="en-US" sz="2699" spc="26" dirty="0">
                <a:solidFill>
                  <a:srgbClr val="191919"/>
                </a:solidFill>
                <a:latin typeface="Open Sans"/>
              </a:rPr>
              <a:t>Memory-mapped files use the </a:t>
            </a:r>
            <a:r>
              <a:rPr lang="en-US" sz="2699" spc="26" dirty="0" err="1">
                <a:solidFill>
                  <a:srgbClr val="191919"/>
                </a:solidFill>
                <a:latin typeface="Open Sans"/>
              </a:rPr>
              <a:t>mmap</a:t>
            </a:r>
            <a:r>
              <a:rPr lang="en-US" sz="2699" spc="26" dirty="0">
                <a:solidFill>
                  <a:srgbClr val="191919"/>
                </a:solidFill>
                <a:latin typeface="Open Sans"/>
              </a:rPr>
              <a:t>() system call to store data.</a:t>
            </a:r>
          </a:p>
          <a:p>
            <a:endParaRPr lang="en-US" sz="2699" spc="26" dirty="0">
              <a:solidFill>
                <a:srgbClr val="191919"/>
              </a:solidFill>
              <a:latin typeface="Open Sans"/>
            </a:endParaRPr>
          </a:p>
          <a:p>
            <a:pPr marL="582930" lvl="1" indent="-291465">
              <a:buFont typeface="Arial"/>
              <a:buChar char="•"/>
            </a:pPr>
            <a:r>
              <a:rPr lang="en-US" sz="2699" spc="26" dirty="0">
                <a:solidFill>
                  <a:srgbClr val="191919"/>
                </a:solidFill>
                <a:latin typeface="Open Sans"/>
              </a:rPr>
              <a:t>Memory-mapped files enable MongoDB to:</a:t>
            </a:r>
          </a:p>
          <a:p>
            <a:endParaRPr lang="en-US" sz="2699" spc="26" dirty="0">
              <a:solidFill>
                <a:srgbClr val="191919"/>
              </a:solidFill>
              <a:latin typeface="Open Sans"/>
            </a:endParaRPr>
          </a:p>
          <a:p>
            <a:pPr marL="582930" lvl="1" indent="-291465">
              <a:buFont typeface="Arial"/>
              <a:buChar char="•"/>
            </a:pPr>
            <a:r>
              <a:rPr lang="en-US" sz="2699" spc="26" dirty="0">
                <a:solidFill>
                  <a:srgbClr val="191919"/>
                </a:solidFill>
                <a:latin typeface="Open Sans"/>
              </a:rPr>
              <a:t>Access and manipulate data fast.</a:t>
            </a:r>
          </a:p>
          <a:p>
            <a:pPr marL="291465" lvl="1"/>
            <a:endParaRPr lang="en-US" sz="2699" spc="26" dirty="0">
              <a:solidFill>
                <a:srgbClr val="191919"/>
              </a:solidFill>
              <a:latin typeface="Open Sans"/>
            </a:endParaRPr>
          </a:p>
          <a:p>
            <a:pPr marL="582930" lvl="1" indent="-291465">
              <a:buFont typeface="Arial"/>
              <a:buChar char="•"/>
            </a:pPr>
            <a:r>
              <a:rPr lang="en-US" sz="2699" spc="26" dirty="0">
                <a:solidFill>
                  <a:srgbClr val="191919"/>
                </a:solidFill>
                <a:latin typeface="Open Sans"/>
              </a:rPr>
              <a:t>Manage and interact with all types of data.</a:t>
            </a:r>
          </a:p>
          <a:p>
            <a:endParaRPr lang="en-US" sz="2699" spc="26" dirty="0">
              <a:solidFill>
                <a:srgbClr val="191919"/>
              </a:solidFill>
              <a:latin typeface="Open Sans"/>
            </a:endParaRPr>
          </a:p>
          <a:p>
            <a:pPr marL="582930" lvl="1" indent="-291465">
              <a:buFont typeface="Arial"/>
              <a:buChar char="•"/>
            </a:pPr>
            <a:r>
              <a:rPr lang="en-US" sz="2699" spc="26" dirty="0">
                <a:solidFill>
                  <a:srgbClr val="191919"/>
                </a:solidFill>
                <a:latin typeface="Open Sans"/>
              </a:rPr>
              <a:t>Assign data files to a virtual memory block having a byte-for-byte correlation.</a:t>
            </a:r>
          </a:p>
          <a:p>
            <a:pPr>
              <a:lnSpc>
                <a:spcPts val="4049"/>
              </a:lnSpc>
            </a:pPr>
            <a:endParaRPr lang="en-US" sz="2699" spc="26" dirty="0">
              <a:solidFill>
                <a:srgbClr val="191919"/>
              </a:solidFill>
              <a:latin typeface="Open San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7632376"/>
            <a:ext cx="13847543" cy="12149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92400" y="3086100"/>
            <a:ext cx="2176928" cy="21306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64795"/>
            <a:ext cx="1351282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Memory-mapped Files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2488" b="12488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42975"/>
            <a:ext cx="5632964" cy="163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WiredTiger Storage Engine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21257"/>
            <a:ext cx="7380823" cy="620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WiredTiger storage engine is available in 64-bit builds, starting from MongoDB 3.0.</a:t>
            </a:r>
          </a:p>
          <a:p>
            <a:pPr algn="just">
              <a:lnSpc>
                <a:spcPts val="323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 algn="just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It uses document-level concurrency control for write operations.</a:t>
            </a:r>
          </a:p>
          <a:p>
            <a:pPr algn="just">
              <a:lnSpc>
                <a:spcPts val="323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 algn="just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WiredTiger provides a point-in-time snapshot of the data to the transaction MongoDB configures.</a:t>
            </a:r>
          </a:p>
          <a:p>
            <a:pPr algn="just">
              <a:lnSpc>
                <a:spcPts val="323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 algn="just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WiredTiger to create checkpoints.</a:t>
            </a:r>
          </a:p>
          <a:p>
            <a:pPr algn="just">
              <a:lnSpc>
                <a:spcPts val="323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 algn="just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WiredTiger storage engine is the default storage engine starting from MongoDB 3.2.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6F32F576F9D4F8D1584875FFB72EF" ma:contentTypeVersion="6" ma:contentTypeDescription="Create a new document." ma:contentTypeScope="" ma:versionID="7176d3cffc22ffb0ab7671a7c6d48d5b">
  <xsd:schema xmlns:xsd="http://www.w3.org/2001/XMLSchema" xmlns:xs="http://www.w3.org/2001/XMLSchema" xmlns:p="http://schemas.microsoft.com/office/2006/metadata/properties" xmlns:ns2="ff37d7f0-5d5a-4523-9918-509a051f408a" xmlns:ns3="aa56e4d2-75d8-4f58-b94e-c196440996c0" targetNamespace="http://schemas.microsoft.com/office/2006/metadata/properties" ma:root="true" ma:fieldsID="9469bca848f8afec22979f1193de411d" ns2:_="" ns3:_="">
    <xsd:import namespace="ff37d7f0-5d5a-4523-9918-509a051f408a"/>
    <xsd:import namespace="aa56e4d2-75d8-4f58-b94e-c196440996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7d7f0-5d5a-4523-9918-509a051f4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6e4d2-75d8-4f58-b94e-c196440996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E86DDE-42D1-4B84-A865-4A30D0FC7FD3}"/>
</file>

<file path=customXml/itemProps2.xml><?xml version="1.0" encoding="utf-8"?>
<ds:datastoreItem xmlns:ds="http://schemas.openxmlformats.org/officeDocument/2006/customXml" ds:itemID="{B531EEEC-DC2F-4C7D-97D1-25C8DE5FCCA0}"/>
</file>

<file path=customXml/itemProps3.xml><?xml version="1.0" encoding="utf-8"?>
<ds:datastoreItem xmlns:ds="http://schemas.openxmlformats.org/officeDocument/2006/customXml" ds:itemID="{F584404F-A2FA-4869-A74C-DE0138CFAC6D}"/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514</Words>
  <Application>Microsoft Office PowerPoint</Application>
  <PresentationFormat>Custom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Open Sans Extra Bold Bold</vt:lpstr>
      <vt:lpstr>Open Sans</vt:lpstr>
      <vt:lpstr>Cambria</vt:lpstr>
      <vt:lpstr>Arial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DB Day-five</dc:title>
  <cp:lastModifiedBy>Mahesh Gupta</cp:lastModifiedBy>
  <cp:revision>2</cp:revision>
  <dcterms:created xsi:type="dcterms:W3CDTF">2006-08-16T00:00:00Z</dcterms:created>
  <dcterms:modified xsi:type="dcterms:W3CDTF">2021-08-26T08:31:45Z</dcterms:modified>
  <dc:identifier>DAEn5dsxEwU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4CB0BF5E-D2B8-436F-BEAF-8B9879BC8E3B</vt:lpwstr>
  </property>
  <property fmtid="{D5CDD505-2E9C-101B-9397-08002B2CF9AE}" pid="3" name="ArticulatePath">
    <vt:lpwstr>Mongo DB Day-five</vt:lpwstr>
  </property>
  <property fmtid="{D5CDD505-2E9C-101B-9397-08002B2CF9AE}" pid="4" name="ContentTypeId">
    <vt:lpwstr>0x0101004306F32F576F9D4F8D1584875FFB72EF</vt:lpwstr>
  </property>
</Properties>
</file>